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1"/>
  </p:notesMasterIdLst>
  <p:sldIdLst>
    <p:sldId id="258" r:id="rId2"/>
    <p:sldId id="264" r:id="rId3"/>
    <p:sldId id="265" r:id="rId4"/>
    <p:sldId id="267" r:id="rId5"/>
    <p:sldId id="269" r:id="rId6"/>
    <p:sldId id="270" r:id="rId7"/>
    <p:sldId id="271" r:id="rId8"/>
    <p:sldId id="272" r:id="rId9"/>
    <p:sldId id="273" r:id="rId10"/>
    <p:sldId id="274" r:id="rId11"/>
    <p:sldId id="276" r:id="rId12"/>
    <p:sldId id="275" r:id="rId13"/>
    <p:sldId id="277" r:id="rId14"/>
    <p:sldId id="278" r:id="rId15"/>
    <p:sldId id="279" r:id="rId16"/>
    <p:sldId id="280" r:id="rId17"/>
    <p:sldId id="281" r:id="rId18"/>
    <p:sldId id="282" r:id="rId19"/>
    <p:sldId id="283" r:id="rId20"/>
    <p:sldId id="284" r:id="rId21"/>
    <p:sldId id="289" r:id="rId22"/>
    <p:sldId id="290" r:id="rId23"/>
    <p:sldId id="295" r:id="rId24"/>
    <p:sldId id="296" r:id="rId25"/>
    <p:sldId id="297" r:id="rId26"/>
    <p:sldId id="292" r:id="rId27"/>
    <p:sldId id="293" r:id="rId28"/>
    <p:sldId id="294" r:id="rId29"/>
    <p:sldId id="298" r:id="rId30"/>
  </p:sldIdLst>
  <p:sldSz cx="12192000" cy="6858000"/>
  <p:notesSz cx="6797675" cy="9928225"/>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cio Tintina" initials="MT" lastIdx="1" clrIdx="0">
    <p:extLst>
      <p:ext uri="{19B8F6BF-5375-455C-9EA6-DF929625EA0E}">
        <p15:presenceInfo xmlns:p15="http://schemas.microsoft.com/office/powerpoint/2012/main" userId="3ced850e19cdf1b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D1E28"/>
    <a:srgbClr val="EAA325"/>
    <a:srgbClr val="C4C5C9"/>
    <a:srgbClr val="000000"/>
    <a:srgbClr val="F1E194"/>
    <a:srgbClr val="505050"/>
    <a:srgbClr val="C6C7C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varScale="1">
        <p:scale>
          <a:sx n="68" d="100"/>
          <a:sy n="68"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media/hdphoto1.wdp>
</file>

<file path=ppt/media/hdphoto2.wdp>
</file>

<file path=ppt/media/image1.jpeg>
</file>

<file path=ppt/media/image10.jpeg>
</file>

<file path=ppt/media/image11.png>
</file>

<file path=ppt/media/image12.svg>
</file>

<file path=ppt/media/image13.png>
</file>

<file path=ppt/media/image2.jpeg>
</file>

<file path=ppt/media/image3.pn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45659" cy="498135"/>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50443" y="0"/>
            <a:ext cx="2945659" cy="498135"/>
          </a:xfrm>
          <a:prstGeom prst="rect">
            <a:avLst/>
          </a:prstGeom>
        </p:spPr>
        <p:txBody>
          <a:bodyPr vert="horz" lIns="91440" tIns="45720" rIns="91440" bIns="45720" rtlCol="0"/>
          <a:lstStyle>
            <a:lvl1pPr algn="r">
              <a:defRPr sz="1200"/>
            </a:lvl1pPr>
          </a:lstStyle>
          <a:p>
            <a:fld id="{F8E2CF36-5D9A-47B2-9634-15532134CB22}" type="datetimeFigureOut">
              <a:rPr lang="pt-BR" smtClean="0"/>
              <a:t>28/09/2023</a:t>
            </a:fld>
            <a:endParaRPr lang="pt-BR"/>
          </a:p>
        </p:txBody>
      </p:sp>
      <p:sp>
        <p:nvSpPr>
          <p:cNvPr id="4" name="Espaço Reservado para Imagem de Slide 3"/>
          <p:cNvSpPr>
            <a:spLocks noGrp="1" noRot="1" noChangeAspect="1"/>
          </p:cNvSpPr>
          <p:nvPr>
            <p:ph type="sldImg" idx="2"/>
          </p:nvPr>
        </p:nvSpPr>
        <p:spPr>
          <a:xfrm>
            <a:off x="422275" y="1241425"/>
            <a:ext cx="5953125" cy="3349625"/>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79768" y="4777958"/>
            <a:ext cx="5438140" cy="3909239"/>
          </a:xfrm>
          <a:prstGeom prst="rect">
            <a:avLst/>
          </a:prstGeom>
        </p:spPr>
        <p:txBody>
          <a:bodyPr vert="horz" lIns="91440" tIns="45720" rIns="91440" bIns="45720" rtlCol="0"/>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6" name="Espaço Reservado para Rodapé 5"/>
          <p:cNvSpPr>
            <a:spLocks noGrp="1"/>
          </p:cNvSpPr>
          <p:nvPr>
            <p:ph type="ftr" sz="quarter" idx="4"/>
          </p:nvPr>
        </p:nvSpPr>
        <p:spPr>
          <a:xfrm>
            <a:off x="0" y="9430091"/>
            <a:ext cx="2945659" cy="498134"/>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50443" y="9430091"/>
            <a:ext cx="2945659" cy="498134"/>
          </a:xfrm>
          <a:prstGeom prst="rect">
            <a:avLst/>
          </a:prstGeom>
        </p:spPr>
        <p:txBody>
          <a:bodyPr vert="horz" lIns="91440" tIns="45720" rIns="91440" bIns="45720" rtlCol="0" anchor="b"/>
          <a:lstStyle>
            <a:lvl1pPr algn="r">
              <a:defRPr sz="1200"/>
            </a:lvl1pPr>
          </a:lstStyle>
          <a:p>
            <a:fld id="{CE508D6D-952C-4EE9-B34F-99A11953701F}" type="slidenum">
              <a:rPr lang="pt-BR" smtClean="0"/>
              <a:t>‹nº›</a:t>
            </a:fld>
            <a:endParaRPr lang="pt-BR"/>
          </a:p>
        </p:txBody>
      </p:sp>
    </p:spTree>
    <p:extLst>
      <p:ext uri="{BB962C8B-B14F-4D97-AF65-F5344CB8AC3E}">
        <p14:creationId xmlns:p14="http://schemas.microsoft.com/office/powerpoint/2010/main" val="41608391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algn="l"/>
            <a:r>
              <a:rPr lang="pt-BR" b="1" i="0" dirty="0">
                <a:solidFill>
                  <a:srgbClr val="111111"/>
                </a:solidFill>
                <a:effectLst/>
                <a:latin typeface="-apple-system"/>
              </a:rPr>
              <a:t>Estabeleça um espaço que promova a troca de ideias aberta:</a:t>
            </a:r>
            <a:r>
              <a:rPr lang="pt-BR" b="0" i="0" dirty="0">
                <a:solidFill>
                  <a:srgbClr val="111111"/>
                </a:solidFill>
                <a:effectLst/>
                <a:latin typeface="-apple-system"/>
              </a:rPr>
              <a:t> 1- Tente encontrar um lugar tranquilo para conversar com a pessoa. 2- Seja receptivo e apresente-se de uma maneira que respeite a cultura da pessoa. 3- Mantenha o contato visual e use gestos e expressões que transmitam segurança. 4- Deixe claro que tudo o que for discutido durante a consulta será mantido em sigilo e não será divulgado sem permissão. 5- Se houver um cuidador por perto, proponha uma conversa particular com a pessoa (a menos que seja uma criança pequena) e peça permissão para compartilhar informações médicas. 6- Ao conversar com uma mulher jovem, pense em ter outra mulher da equipe ou o cuidador presente.</a:t>
            </a:r>
          </a:p>
          <a:p>
            <a:pPr algn="l"/>
            <a:r>
              <a:rPr lang="pt-BR" b="0" i="0" dirty="0">
                <a:solidFill>
                  <a:srgbClr val="111111"/>
                </a:solidFill>
                <a:effectLst/>
                <a:latin typeface="-apple-system"/>
              </a:rPr>
              <a:t>Para simplificar ainda mais, imagine que você está organizando um jantar privado. Você escolhe um local tranquilo (1), cumprimenta seus convidados de maneira amigável (2), mantém contato visual para mostrar que está interessado no que eles têm a dizer (3), garante que as conversas da noite permanecerão entre vocês (4), se houver mais alguém, como um garçom, você pede permissão para compartilhar detalhes do jantar (5), e se uma das convidadas se sentir mais confortável com outra mulher por perto, você providencia isso (6). Espero que isso ajude!</a:t>
            </a:r>
          </a:p>
          <a:p>
            <a:endParaRPr lang="pt-BR" dirty="0"/>
          </a:p>
        </p:txBody>
      </p:sp>
      <p:sp>
        <p:nvSpPr>
          <p:cNvPr id="4" name="Espaço Reservado para Número de Slide 3"/>
          <p:cNvSpPr>
            <a:spLocks noGrp="1"/>
          </p:cNvSpPr>
          <p:nvPr>
            <p:ph type="sldNum" sz="quarter" idx="5"/>
          </p:nvPr>
        </p:nvSpPr>
        <p:spPr/>
        <p:txBody>
          <a:bodyPr/>
          <a:lstStyle/>
          <a:p>
            <a:fld id="{CE508D6D-952C-4EE9-B34F-99A11953701F}" type="slidenum">
              <a:rPr lang="pt-BR" smtClean="0"/>
              <a:t>5</a:t>
            </a:fld>
            <a:endParaRPr lang="pt-BR"/>
          </a:p>
        </p:txBody>
      </p:sp>
    </p:spTree>
    <p:extLst>
      <p:ext uri="{BB962C8B-B14F-4D97-AF65-F5344CB8AC3E}">
        <p14:creationId xmlns:p14="http://schemas.microsoft.com/office/powerpoint/2010/main" val="31380228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Pense nisso como se estivesse pescando. Primeiro, você precisa ter paciência e ficar quieto para não assustar os peixes (ou seja, ouvir ativamente). Você precisa ser sensível às vibrações na linha para saber quando um peixe mordeu (ser compreensivo e sensível). Você não puxa a linha imediatamente, mas permite que o peixe nade um pouco com a isca (deixar a pessoa falar sem interrupção). Se você não tem certeza se um peixe mordeu ou se é apenas a corrente, você verifica novamente (pedindo esclarecimentos). E você usa diferentes iscas dependendo do tipo de peixe que está tentando pegar - para crianças, você pode usar algo simples e colorido; para adolescentes, você pode precisar de algo mais sofisticado (ajustando sua linguagem de acordo com a idade).</a:t>
            </a:r>
          </a:p>
        </p:txBody>
      </p:sp>
      <p:sp>
        <p:nvSpPr>
          <p:cNvPr id="4" name="Espaço Reservado para Número de Slide 3"/>
          <p:cNvSpPr>
            <a:spLocks noGrp="1"/>
          </p:cNvSpPr>
          <p:nvPr>
            <p:ph type="sldNum" sz="quarter" idx="5"/>
          </p:nvPr>
        </p:nvSpPr>
        <p:spPr/>
        <p:txBody>
          <a:bodyPr/>
          <a:lstStyle/>
          <a:p>
            <a:fld id="{CE508D6D-952C-4EE9-B34F-99A11953701F}" type="slidenum">
              <a:rPr lang="pt-BR" smtClean="0"/>
              <a:t>15</a:t>
            </a:fld>
            <a:endParaRPr lang="pt-BR"/>
          </a:p>
        </p:txBody>
      </p:sp>
    </p:spTree>
    <p:extLst>
      <p:ext uri="{BB962C8B-B14F-4D97-AF65-F5344CB8AC3E}">
        <p14:creationId xmlns:p14="http://schemas.microsoft.com/office/powerpoint/2010/main" val="23322118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Pense nisso como se estivesse pescando. Primeiro, você precisa ter paciência e ficar quieto para não assustar os peixes (ou seja, ouvir ativamente). Você precisa ser sensível às vibrações na linha para saber quando um peixe mordeu (ser compreensivo e sensível). Você não puxa a linha imediatamente, mas permite que o peixe nade um pouco com a isca (deixar a pessoa falar sem interrupção). Se você não tem certeza se um peixe mordeu ou se é apenas a corrente, você verifica novamente (pedindo esclarecimentos). E você usa diferentes iscas dependendo do tipo de peixe que está tentando pegar - para crianças, você pode usar algo simples e colorido; para adolescentes, você pode precisar de algo mais sofisticado (ajustando sua linguagem de acordo com a idade).</a:t>
            </a:r>
          </a:p>
        </p:txBody>
      </p:sp>
      <p:sp>
        <p:nvSpPr>
          <p:cNvPr id="4" name="Espaço Reservado para Número de Slide 3"/>
          <p:cNvSpPr>
            <a:spLocks noGrp="1"/>
          </p:cNvSpPr>
          <p:nvPr>
            <p:ph type="sldNum" sz="quarter" idx="5"/>
          </p:nvPr>
        </p:nvSpPr>
        <p:spPr/>
        <p:txBody>
          <a:bodyPr/>
          <a:lstStyle/>
          <a:p>
            <a:fld id="{CE508D6D-952C-4EE9-B34F-99A11953701F}" type="slidenum">
              <a:rPr lang="pt-BR" smtClean="0"/>
              <a:t>16</a:t>
            </a:fld>
            <a:endParaRPr lang="pt-BR"/>
          </a:p>
        </p:txBody>
      </p:sp>
    </p:spTree>
    <p:extLst>
      <p:ext uri="{BB962C8B-B14F-4D97-AF65-F5344CB8AC3E}">
        <p14:creationId xmlns:p14="http://schemas.microsoft.com/office/powerpoint/2010/main" val="4199880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Pense nisso como se estivesse pescando. Primeiro, você precisa ter paciência e ficar quieto para não assustar os peixes (ou seja, ouvir ativamente). Você precisa ser sensível às vibrações na linha para saber quando um peixe mordeu (ser compreensivo e sensível). Você não puxa a linha imediatamente, mas permite que o peixe nade um pouco com a isca (deixar a pessoa falar sem interrupção). Se você não tem certeza se um peixe mordeu ou se é apenas a corrente, você verifica novamente (pedindo esclarecimentos). E você usa diferentes iscas dependendo do tipo de peixe que está tentando pegar - para crianças, você pode usar algo simples e colorido; para adolescentes, você pode precisar de algo mais sofisticado (ajustando sua linguagem de acordo com a idade).</a:t>
            </a:r>
          </a:p>
        </p:txBody>
      </p:sp>
      <p:sp>
        <p:nvSpPr>
          <p:cNvPr id="4" name="Espaço Reservado para Número de Slide 3"/>
          <p:cNvSpPr>
            <a:spLocks noGrp="1"/>
          </p:cNvSpPr>
          <p:nvPr>
            <p:ph type="sldNum" sz="quarter" idx="5"/>
          </p:nvPr>
        </p:nvSpPr>
        <p:spPr/>
        <p:txBody>
          <a:bodyPr/>
          <a:lstStyle/>
          <a:p>
            <a:fld id="{CE508D6D-952C-4EE9-B34F-99A11953701F}" type="slidenum">
              <a:rPr lang="pt-BR" smtClean="0"/>
              <a:t>17</a:t>
            </a:fld>
            <a:endParaRPr lang="pt-BR"/>
          </a:p>
        </p:txBody>
      </p:sp>
    </p:spTree>
    <p:extLst>
      <p:ext uri="{BB962C8B-B14F-4D97-AF65-F5344CB8AC3E}">
        <p14:creationId xmlns:p14="http://schemas.microsoft.com/office/powerpoint/2010/main" val="34809296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Pense nisso como se estivesse pescando. Primeiro, você precisa ter paciência e ficar quieto para não assustar os peixes (ou seja, ouvir ativamente). Você precisa ser sensível às vibrações na linha para saber quando um peixe mordeu (ser compreensivo e sensível). Você não puxa a linha imediatamente, mas permite que o peixe nade um pouco com a isca (deixar a pessoa falar sem interrupção). Se você não tem certeza se um peixe mordeu ou se é apenas a corrente, você verifica novamente (pedindo esclarecimentos). E você usa diferentes iscas dependendo do tipo de peixe que está tentando pegar - para crianças, você pode usar algo simples e colorido; para adolescentes, você pode precisar de algo mais sofisticado (ajustando sua linguagem de acordo com a idade).</a:t>
            </a:r>
          </a:p>
        </p:txBody>
      </p:sp>
      <p:sp>
        <p:nvSpPr>
          <p:cNvPr id="4" name="Espaço Reservado para Número de Slide 3"/>
          <p:cNvSpPr>
            <a:spLocks noGrp="1"/>
          </p:cNvSpPr>
          <p:nvPr>
            <p:ph type="sldNum" sz="quarter" idx="5"/>
          </p:nvPr>
        </p:nvSpPr>
        <p:spPr/>
        <p:txBody>
          <a:bodyPr/>
          <a:lstStyle/>
          <a:p>
            <a:fld id="{CE508D6D-952C-4EE9-B34F-99A11953701F}" type="slidenum">
              <a:rPr lang="pt-BR" smtClean="0"/>
              <a:t>18</a:t>
            </a:fld>
            <a:endParaRPr lang="pt-BR"/>
          </a:p>
        </p:txBody>
      </p:sp>
    </p:spTree>
    <p:extLst>
      <p:ext uri="{BB962C8B-B14F-4D97-AF65-F5344CB8AC3E}">
        <p14:creationId xmlns:p14="http://schemas.microsoft.com/office/powerpoint/2010/main" val="104043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Pense nisso como se estivesse pescando. Primeiro, você precisa ter paciência e ficar quieto para não assustar os peixes (ou seja, ouvir ativamente). Você precisa ser sensível às vibrações na linha para saber quando um peixe mordeu (ser compreensivo e sensível). Você não puxa a linha imediatamente, mas permite que o peixe nade um pouco com a isca (deixar a pessoa falar sem interrupção). Se você não tem certeza se um peixe mordeu ou se é apenas a corrente, você verifica novamente (pedindo esclarecimentos). E você usa diferentes iscas dependendo do tipo de peixe que está tentando pegar - para crianças, você pode usar algo simples e colorido; para adolescentes, você pode precisar de algo mais sofisticado (ajustando sua linguagem de acordo com a idade).</a:t>
            </a:r>
          </a:p>
        </p:txBody>
      </p:sp>
      <p:sp>
        <p:nvSpPr>
          <p:cNvPr id="4" name="Espaço Reservado para Número de Slide 3"/>
          <p:cNvSpPr>
            <a:spLocks noGrp="1"/>
          </p:cNvSpPr>
          <p:nvPr>
            <p:ph type="sldNum" sz="quarter" idx="5"/>
          </p:nvPr>
        </p:nvSpPr>
        <p:spPr/>
        <p:txBody>
          <a:bodyPr/>
          <a:lstStyle/>
          <a:p>
            <a:fld id="{CE508D6D-952C-4EE9-B34F-99A11953701F}" type="slidenum">
              <a:rPr lang="pt-BR" smtClean="0"/>
              <a:t>19</a:t>
            </a:fld>
            <a:endParaRPr lang="pt-BR"/>
          </a:p>
        </p:txBody>
      </p:sp>
    </p:spTree>
    <p:extLst>
      <p:ext uri="{BB962C8B-B14F-4D97-AF65-F5344CB8AC3E}">
        <p14:creationId xmlns:p14="http://schemas.microsoft.com/office/powerpoint/2010/main" val="23075075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a:t>Pense nisso como se estivesse pescando. Primeiro, você precisa ter paciência e ficar quieto para não assustar os peixes (ou seja, ouvir ativamente). Você precisa ser sensível às vibrações na linha para saber quando um peixe mordeu (ser compreensivo e sensível). Você não puxa a linha imediatamente, mas permite que o peixe nade um pouco com a isca (deixar a pessoa falar sem interrupção). Se você não tem certeza se um peixe mordeu ou se é apenas a corrente, você verifica novamente (pedindo esclarecimentos). E você usa diferentes iscas dependendo do tipo de peixe que está tentando pegar - para crianças, você pode usar algo simples e colorido; para adolescentes, você pode precisar de algo mais sofisticado (ajustando sua linguagem de acordo com a idade).</a:t>
            </a:r>
          </a:p>
        </p:txBody>
      </p:sp>
      <p:sp>
        <p:nvSpPr>
          <p:cNvPr id="4" name="Espaço Reservado para Número de Slide 3"/>
          <p:cNvSpPr>
            <a:spLocks noGrp="1"/>
          </p:cNvSpPr>
          <p:nvPr>
            <p:ph type="sldNum" sz="quarter" idx="5"/>
          </p:nvPr>
        </p:nvSpPr>
        <p:spPr/>
        <p:txBody>
          <a:bodyPr/>
          <a:lstStyle/>
          <a:p>
            <a:fld id="{CE508D6D-952C-4EE9-B34F-99A11953701F}" type="slidenum">
              <a:rPr lang="pt-BR" smtClean="0"/>
              <a:t>20</a:t>
            </a:fld>
            <a:endParaRPr lang="pt-BR"/>
          </a:p>
        </p:txBody>
      </p:sp>
    </p:spTree>
    <p:extLst>
      <p:ext uri="{BB962C8B-B14F-4D97-AF65-F5344CB8AC3E}">
        <p14:creationId xmlns:p14="http://schemas.microsoft.com/office/powerpoint/2010/main" val="2115510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lide de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25026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Título e Conteúdo">
    <p:bg>
      <p:bgPr>
        <a:solidFill>
          <a:srgbClr val="0D1E28"/>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7AF8DF79-F9ED-34BD-871A-46B22C8B2F67}"/>
              </a:ext>
            </a:extLst>
          </p:cNvPr>
          <p:cNvSpPr/>
          <p:nvPr userDrawn="1"/>
        </p:nvSpPr>
        <p:spPr>
          <a:xfrm>
            <a:off x="0" y="0"/>
            <a:ext cx="112955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Responda com sensibilidade</a:t>
            </a:r>
          </a:p>
        </p:txBody>
      </p:sp>
    </p:spTree>
    <p:extLst>
      <p:ext uri="{BB962C8B-B14F-4D97-AF65-F5344CB8AC3E}">
        <p14:creationId xmlns:p14="http://schemas.microsoft.com/office/powerpoint/2010/main" val="19979516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ítulo e Conteúdo">
    <p:bg>
      <p:bgPr>
        <a:solidFill>
          <a:srgbClr val="0D1E28"/>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7AF8DF79-F9ED-34BD-871A-46B22C8B2F67}"/>
              </a:ext>
            </a:extLst>
          </p:cNvPr>
          <p:cNvSpPr/>
          <p:nvPr userDrawn="1"/>
        </p:nvSpPr>
        <p:spPr>
          <a:xfrm>
            <a:off x="0" y="0"/>
            <a:ext cx="112955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Referência Bibliográfica </a:t>
            </a:r>
          </a:p>
        </p:txBody>
      </p:sp>
    </p:spTree>
    <p:extLst>
      <p:ext uri="{BB962C8B-B14F-4D97-AF65-F5344CB8AC3E}">
        <p14:creationId xmlns:p14="http://schemas.microsoft.com/office/powerpoint/2010/main" val="92603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9038A04B-F021-A55B-F362-BD5B716C2657}"/>
              </a:ext>
            </a:extLst>
          </p:cNvPr>
          <p:cNvSpPr>
            <a:spLocks noGrp="1"/>
          </p:cNvSpPr>
          <p:nvPr>
            <p:ph type="dt" sz="half" idx="10"/>
          </p:nvPr>
        </p:nvSpPr>
        <p:spPr/>
        <p:txBody>
          <a:bodyPr/>
          <a:lstStyle/>
          <a:p>
            <a:fld id="{3E41CB8E-23C1-4B0D-A5A6-C5EF65F05429}" type="datetimeFigureOut">
              <a:rPr lang="pt-BR" smtClean="0"/>
              <a:t>28/09/2023</a:t>
            </a:fld>
            <a:endParaRPr lang="pt-BR"/>
          </a:p>
        </p:txBody>
      </p:sp>
      <p:sp>
        <p:nvSpPr>
          <p:cNvPr id="3" name="Espaço Reservado para Rodapé 2">
            <a:extLst>
              <a:ext uri="{FF2B5EF4-FFF2-40B4-BE49-F238E27FC236}">
                <a16:creationId xmlns:a16="http://schemas.microsoft.com/office/drawing/2014/main" id="{EEA39E67-D1A0-1603-FF2A-38DC9D04387D}"/>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7A014E01-2963-6715-2A56-9810FCBC50A5}"/>
              </a:ext>
            </a:extLst>
          </p:cNvPr>
          <p:cNvSpPr>
            <a:spLocks noGrp="1"/>
          </p:cNvSpPr>
          <p:nvPr>
            <p:ph type="sldNum" sz="quarter" idx="12"/>
          </p:nvPr>
        </p:nvSpPr>
        <p:spPr/>
        <p:txBody>
          <a:bodyPr/>
          <a:lstStyle/>
          <a:p>
            <a:fld id="{507113B7-DBBE-474B-B8A5-4BE7EB17E946}" type="slidenum">
              <a:rPr lang="pt-BR" smtClean="0"/>
              <a:t>‹nº›</a:t>
            </a:fld>
            <a:endParaRPr lang="pt-BR"/>
          </a:p>
        </p:txBody>
      </p:sp>
    </p:spTree>
    <p:extLst>
      <p:ext uri="{BB962C8B-B14F-4D97-AF65-F5344CB8AC3E}">
        <p14:creationId xmlns:p14="http://schemas.microsoft.com/office/powerpoint/2010/main" val="42229183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19C88BE-BB51-A02B-1838-186078B896F4}"/>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81EB9B32-760E-DC36-778F-D7FC67EDDC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B1411B12-C9CE-B425-1467-1D999ABAFD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58D3DEE8-C9C2-CE50-A33A-81685E2EB62E}"/>
              </a:ext>
            </a:extLst>
          </p:cNvPr>
          <p:cNvSpPr>
            <a:spLocks noGrp="1"/>
          </p:cNvSpPr>
          <p:nvPr>
            <p:ph type="dt" sz="half" idx="10"/>
          </p:nvPr>
        </p:nvSpPr>
        <p:spPr/>
        <p:txBody>
          <a:bodyPr/>
          <a:lstStyle/>
          <a:p>
            <a:fld id="{3E41CB8E-23C1-4B0D-A5A6-C5EF65F05429}" type="datetimeFigureOut">
              <a:rPr lang="pt-BR" smtClean="0"/>
              <a:t>28/09/2023</a:t>
            </a:fld>
            <a:endParaRPr lang="pt-BR"/>
          </a:p>
        </p:txBody>
      </p:sp>
      <p:sp>
        <p:nvSpPr>
          <p:cNvPr id="6" name="Espaço Reservado para Rodapé 5">
            <a:extLst>
              <a:ext uri="{FF2B5EF4-FFF2-40B4-BE49-F238E27FC236}">
                <a16:creationId xmlns:a16="http://schemas.microsoft.com/office/drawing/2014/main" id="{AD7FB39E-DAA2-1052-FA1E-4F4236ED357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0D1D208F-4134-2F7C-A285-E6D72636930C}"/>
              </a:ext>
            </a:extLst>
          </p:cNvPr>
          <p:cNvSpPr>
            <a:spLocks noGrp="1"/>
          </p:cNvSpPr>
          <p:nvPr>
            <p:ph type="sldNum" sz="quarter" idx="12"/>
          </p:nvPr>
        </p:nvSpPr>
        <p:spPr/>
        <p:txBody>
          <a:bodyPr/>
          <a:lstStyle/>
          <a:p>
            <a:fld id="{507113B7-DBBE-474B-B8A5-4BE7EB17E946}" type="slidenum">
              <a:rPr lang="pt-BR" smtClean="0"/>
              <a:t>‹nº›</a:t>
            </a:fld>
            <a:endParaRPr lang="pt-BR"/>
          </a:p>
        </p:txBody>
      </p:sp>
    </p:spTree>
    <p:extLst>
      <p:ext uri="{BB962C8B-B14F-4D97-AF65-F5344CB8AC3E}">
        <p14:creationId xmlns:p14="http://schemas.microsoft.com/office/powerpoint/2010/main" val="15187814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2B5F26A-43AF-AFB7-FFE0-9E88991A1F35}"/>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F0B093CE-1AAA-977B-F386-DF0D996BBA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6782798F-C7E5-539B-1205-4A7D437CBB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22334B4F-E222-894C-1A92-35C73D1C2917}"/>
              </a:ext>
            </a:extLst>
          </p:cNvPr>
          <p:cNvSpPr>
            <a:spLocks noGrp="1"/>
          </p:cNvSpPr>
          <p:nvPr>
            <p:ph type="dt" sz="half" idx="10"/>
          </p:nvPr>
        </p:nvSpPr>
        <p:spPr/>
        <p:txBody>
          <a:bodyPr/>
          <a:lstStyle/>
          <a:p>
            <a:fld id="{3E41CB8E-23C1-4B0D-A5A6-C5EF65F05429}" type="datetimeFigureOut">
              <a:rPr lang="pt-BR" smtClean="0"/>
              <a:t>28/09/2023</a:t>
            </a:fld>
            <a:endParaRPr lang="pt-BR"/>
          </a:p>
        </p:txBody>
      </p:sp>
      <p:sp>
        <p:nvSpPr>
          <p:cNvPr id="6" name="Espaço Reservado para Rodapé 5">
            <a:extLst>
              <a:ext uri="{FF2B5EF4-FFF2-40B4-BE49-F238E27FC236}">
                <a16:creationId xmlns:a16="http://schemas.microsoft.com/office/drawing/2014/main" id="{414CDFD9-F4D3-E315-445D-D6491D113577}"/>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950F3DE6-A299-7403-1620-E7DF2DB5895D}"/>
              </a:ext>
            </a:extLst>
          </p:cNvPr>
          <p:cNvSpPr>
            <a:spLocks noGrp="1"/>
          </p:cNvSpPr>
          <p:nvPr>
            <p:ph type="sldNum" sz="quarter" idx="12"/>
          </p:nvPr>
        </p:nvSpPr>
        <p:spPr/>
        <p:txBody>
          <a:bodyPr/>
          <a:lstStyle/>
          <a:p>
            <a:fld id="{507113B7-DBBE-474B-B8A5-4BE7EB17E946}" type="slidenum">
              <a:rPr lang="pt-BR" smtClean="0"/>
              <a:t>‹nº›</a:t>
            </a:fld>
            <a:endParaRPr lang="pt-BR"/>
          </a:p>
        </p:txBody>
      </p:sp>
    </p:spTree>
    <p:extLst>
      <p:ext uri="{BB962C8B-B14F-4D97-AF65-F5344CB8AC3E}">
        <p14:creationId xmlns:p14="http://schemas.microsoft.com/office/powerpoint/2010/main" val="41268545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9FE8FE5-E922-84F2-15BE-243645A87779}"/>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8ED8EC0E-BA4C-027E-13FB-77B346A3F228}"/>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D605390E-0847-5ADA-134C-C8D6F9509560}"/>
              </a:ext>
            </a:extLst>
          </p:cNvPr>
          <p:cNvSpPr>
            <a:spLocks noGrp="1"/>
          </p:cNvSpPr>
          <p:nvPr>
            <p:ph type="dt" sz="half" idx="10"/>
          </p:nvPr>
        </p:nvSpPr>
        <p:spPr/>
        <p:txBody>
          <a:bodyPr/>
          <a:lstStyle/>
          <a:p>
            <a:fld id="{3E41CB8E-23C1-4B0D-A5A6-C5EF65F05429}" type="datetimeFigureOut">
              <a:rPr lang="pt-BR" smtClean="0"/>
              <a:t>28/09/2023</a:t>
            </a:fld>
            <a:endParaRPr lang="pt-BR"/>
          </a:p>
        </p:txBody>
      </p:sp>
      <p:sp>
        <p:nvSpPr>
          <p:cNvPr id="5" name="Espaço Reservado para Rodapé 4">
            <a:extLst>
              <a:ext uri="{FF2B5EF4-FFF2-40B4-BE49-F238E27FC236}">
                <a16:creationId xmlns:a16="http://schemas.microsoft.com/office/drawing/2014/main" id="{EB414F92-F0BB-0A40-967C-64DFC907CA43}"/>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CE462DF-36AF-360F-8D3A-0E3971C100F3}"/>
              </a:ext>
            </a:extLst>
          </p:cNvPr>
          <p:cNvSpPr>
            <a:spLocks noGrp="1"/>
          </p:cNvSpPr>
          <p:nvPr>
            <p:ph type="sldNum" sz="quarter" idx="12"/>
          </p:nvPr>
        </p:nvSpPr>
        <p:spPr/>
        <p:txBody>
          <a:bodyPr/>
          <a:lstStyle/>
          <a:p>
            <a:fld id="{507113B7-DBBE-474B-B8A5-4BE7EB17E946}" type="slidenum">
              <a:rPr lang="pt-BR" smtClean="0"/>
              <a:t>‹nº›</a:t>
            </a:fld>
            <a:endParaRPr lang="pt-BR"/>
          </a:p>
        </p:txBody>
      </p:sp>
    </p:spTree>
    <p:extLst>
      <p:ext uri="{BB962C8B-B14F-4D97-AF65-F5344CB8AC3E}">
        <p14:creationId xmlns:p14="http://schemas.microsoft.com/office/powerpoint/2010/main" val="365234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36FDDF96-303B-DD0A-E306-C4A5FD90E4B9}"/>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52D51628-BE1F-7301-60D4-66D601A72E0E}"/>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7BBA285-8135-4F0A-5CE1-9505713F774F}"/>
              </a:ext>
            </a:extLst>
          </p:cNvPr>
          <p:cNvSpPr>
            <a:spLocks noGrp="1"/>
          </p:cNvSpPr>
          <p:nvPr>
            <p:ph type="dt" sz="half" idx="10"/>
          </p:nvPr>
        </p:nvSpPr>
        <p:spPr/>
        <p:txBody>
          <a:bodyPr/>
          <a:lstStyle/>
          <a:p>
            <a:fld id="{3E41CB8E-23C1-4B0D-A5A6-C5EF65F05429}" type="datetimeFigureOut">
              <a:rPr lang="pt-BR" smtClean="0"/>
              <a:t>28/09/2023</a:t>
            </a:fld>
            <a:endParaRPr lang="pt-BR"/>
          </a:p>
        </p:txBody>
      </p:sp>
      <p:sp>
        <p:nvSpPr>
          <p:cNvPr id="5" name="Espaço Reservado para Rodapé 4">
            <a:extLst>
              <a:ext uri="{FF2B5EF4-FFF2-40B4-BE49-F238E27FC236}">
                <a16:creationId xmlns:a16="http://schemas.microsoft.com/office/drawing/2014/main" id="{DA211961-7958-53EC-A427-9A480AAFEC78}"/>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66CD7FF0-F6FD-9F5F-9D60-FBE601351B77}"/>
              </a:ext>
            </a:extLst>
          </p:cNvPr>
          <p:cNvSpPr>
            <a:spLocks noGrp="1"/>
          </p:cNvSpPr>
          <p:nvPr>
            <p:ph type="sldNum" sz="quarter" idx="12"/>
          </p:nvPr>
        </p:nvSpPr>
        <p:spPr/>
        <p:txBody>
          <a:bodyPr/>
          <a:lstStyle/>
          <a:p>
            <a:fld id="{507113B7-DBBE-474B-B8A5-4BE7EB17E946}" type="slidenum">
              <a:rPr lang="pt-BR" smtClean="0"/>
              <a:t>‹nº›</a:t>
            </a:fld>
            <a:endParaRPr lang="pt-BR"/>
          </a:p>
        </p:txBody>
      </p:sp>
    </p:spTree>
    <p:extLst>
      <p:ext uri="{BB962C8B-B14F-4D97-AF65-F5344CB8AC3E}">
        <p14:creationId xmlns:p14="http://schemas.microsoft.com/office/powerpoint/2010/main" val="26757972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e Conteúdo">
    <p:bg>
      <p:bgPr>
        <a:solidFill>
          <a:srgbClr val="0D1E28"/>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7AF8DF79-F9ED-34BD-871A-46B22C8B2F67}"/>
              </a:ext>
            </a:extLst>
          </p:cNvPr>
          <p:cNvSpPr/>
          <p:nvPr userDrawn="1"/>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Comunicação</a:t>
            </a:r>
          </a:p>
        </p:txBody>
      </p:sp>
    </p:spTree>
    <p:extLst>
      <p:ext uri="{BB962C8B-B14F-4D97-AF65-F5344CB8AC3E}">
        <p14:creationId xmlns:p14="http://schemas.microsoft.com/office/powerpoint/2010/main" val="3198872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ítulo e Conteúdo">
    <p:bg>
      <p:bgPr>
        <a:solidFill>
          <a:srgbClr val="0D1E28"/>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7AF8DF79-F9ED-34BD-871A-46B22C8B2F67}"/>
              </a:ext>
            </a:extLst>
          </p:cNvPr>
          <p:cNvSpPr/>
          <p:nvPr userDrawn="1"/>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Ambiente</a:t>
            </a:r>
          </a:p>
        </p:txBody>
      </p:sp>
    </p:spTree>
    <p:extLst>
      <p:ext uri="{BB962C8B-B14F-4D97-AF65-F5344CB8AC3E}">
        <p14:creationId xmlns:p14="http://schemas.microsoft.com/office/powerpoint/2010/main" val="32456667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ítulo e Conteúdo">
    <p:bg>
      <p:bgPr>
        <a:solidFill>
          <a:srgbClr val="0D1E28"/>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7AF8DF79-F9ED-34BD-871A-46B22C8B2F67}"/>
              </a:ext>
            </a:extLst>
          </p:cNvPr>
          <p:cNvSpPr/>
          <p:nvPr userDrawn="1"/>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Comece escutando</a:t>
            </a:r>
          </a:p>
        </p:txBody>
      </p:sp>
    </p:spTree>
    <p:extLst>
      <p:ext uri="{BB962C8B-B14F-4D97-AF65-F5344CB8AC3E}">
        <p14:creationId xmlns:p14="http://schemas.microsoft.com/office/powerpoint/2010/main" val="3035196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ítulo e Conteúdo">
    <p:bg>
      <p:bgPr>
        <a:solidFill>
          <a:srgbClr val="0D1E28"/>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7AF8DF79-F9ED-34BD-871A-46B22C8B2F67}"/>
              </a:ext>
            </a:extLst>
          </p:cNvPr>
          <p:cNvSpPr/>
          <p:nvPr userDrawn="1"/>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Ambiente</a:t>
            </a:r>
          </a:p>
        </p:txBody>
      </p:sp>
      <p:sp>
        <p:nvSpPr>
          <p:cNvPr id="3" name="Retângulo 2">
            <a:extLst>
              <a:ext uri="{FF2B5EF4-FFF2-40B4-BE49-F238E27FC236}">
                <a16:creationId xmlns:a16="http://schemas.microsoft.com/office/drawing/2014/main" id="{E590100F-214D-EF18-3F9A-54F4837F6C0E}"/>
              </a:ext>
            </a:extLst>
          </p:cNvPr>
          <p:cNvSpPr/>
          <p:nvPr userDrawn="1"/>
        </p:nvSpPr>
        <p:spPr>
          <a:xfrm>
            <a:off x="7994469" y="0"/>
            <a:ext cx="4197531" cy="6858000"/>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456092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ítulo e Conteúdo">
    <p:bg>
      <p:bgPr>
        <a:solidFill>
          <a:srgbClr val="0D1E28"/>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7AF8DF79-F9ED-34BD-871A-46B22C8B2F67}"/>
              </a:ext>
            </a:extLst>
          </p:cNvPr>
          <p:cNvSpPr/>
          <p:nvPr userDrawn="1"/>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Inclusão</a:t>
            </a:r>
          </a:p>
        </p:txBody>
      </p:sp>
      <p:sp>
        <p:nvSpPr>
          <p:cNvPr id="3" name="Retângulo 2">
            <a:extLst>
              <a:ext uri="{FF2B5EF4-FFF2-40B4-BE49-F238E27FC236}">
                <a16:creationId xmlns:a16="http://schemas.microsoft.com/office/drawing/2014/main" id="{E590100F-214D-EF18-3F9A-54F4837F6C0E}"/>
              </a:ext>
            </a:extLst>
          </p:cNvPr>
          <p:cNvSpPr/>
          <p:nvPr userDrawn="1"/>
        </p:nvSpPr>
        <p:spPr>
          <a:xfrm>
            <a:off x="7994469" y="0"/>
            <a:ext cx="4197531" cy="6858000"/>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8936348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ítulo e Conteúdo">
    <p:bg>
      <p:bgPr>
        <a:solidFill>
          <a:srgbClr val="0D1E28"/>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7AF8DF79-F9ED-34BD-871A-46B22C8B2F67}"/>
              </a:ext>
            </a:extLst>
          </p:cNvPr>
          <p:cNvSpPr/>
          <p:nvPr userDrawn="1"/>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Respeito</a:t>
            </a:r>
          </a:p>
        </p:txBody>
      </p:sp>
      <p:sp>
        <p:nvSpPr>
          <p:cNvPr id="3" name="Retângulo 2">
            <a:extLst>
              <a:ext uri="{FF2B5EF4-FFF2-40B4-BE49-F238E27FC236}">
                <a16:creationId xmlns:a16="http://schemas.microsoft.com/office/drawing/2014/main" id="{E590100F-214D-EF18-3F9A-54F4837F6C0E}"/>
              </a:ext>
            </a:extLst>
          </p:cNvPr>
          <p:cNvSpPr/>
          <p:nvPr userDrawn="1"/>
        </p:nvSpPr>
        <p:spPr>
          <a:xfrm>
            <a:off x="7994469" y="0"/>
            <a:ext cx="4197531" cy="6858000"/>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9109557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ítulo e Conteúdo">
    <p:bg>
      <p:bgPr>
        <a:solidFill>
          <a:srgbClr val="0D1E28"/>
        </a:solidFill>
        <a:effectLst/>
      </p:bgPr>
    </p:bg>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F9ED9FD9-3D7D-3B03-CD3B-BBC0CFA8204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10185" r="16297"/>
          <a:stretch/>
        </p:blipFill>
        <p:spPr>
          <a:xfrm>
            <a:off x="6096000" y="-9789"/>
            <a:ext cx="6096000" cy="6858000"/>
          </a:xfrm>
          <a:prstGeom prst="rect">
            <a:avLst/>
          </a:prstGeom>
        </p:spPr>
      </p:pic>
      <p:sp>
        <p:nvSpPr>
          <p:cNvPr id="7" name="Retângulo 6">
            <a:extLst>
              <a:ext uri="{FF2B5EF4-FFF2-40B4-BE49-F238E27FC236}">
                <a16:creationId xmlns:a16="http://schemas.microsoft.com/office/drawing/2014/main" id="{7AF8DF79-F9ED-34BD-871A-46B22C8B2F67}"/>
              </a:ext>
            </a:extLst>
          </p:cNvPr>
          <p:cNvSpPr/>
          <p:nvPr userDrawn="1"/>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Respeito</a:t>
            </a:r>
          </a:p>
        </p:txBody>
      </p:sp>
      <p:sp>
        <p:nvSpPr>
          <p:cNvPr id="6" name="Retângulo 5">
            <a:extLst>
              <a:ext uri="{FF2B5EF4-FFF2-40B4-BE49-F238E27FC236}">
                <a16:creationId xmlns:a16="http://schemas.microsoft.com/office/drawing/2014/main" id="{F836ABE4-EF3E-B0BD-1617-ECB620C82EB6}"/>
              </a:ext>
            </a:extLst>
          </p:cNvPr>
          <p:cNvSpPr/>
          <p:nvPr userDrawn="1"/>
        </p:nvSpPr>
        <p:spPr>
          <a:xfrm>
            <a:off x="6096000" y="2247900"/>
            <a:ext cx="6096000" cy="2305050"/>
          </a:xfrm>
          <a:prstGeom prst="rect">
            <a:avLst/>
          </a:prstGeom>
          <a:solidFill>
            <a:srgbClr val="EAA325">
              <a:alpha val="47000"/>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sz="4000" dirty="0">
              <a:latin typeface="Eras Bold ITC" panose="020B0907030504020204" pitchFamily="34" charset="0"/>
            </a:endParaRPr>
          </a:p>
        </p:txBody>
      </p:sp>
      <p:sp>
        <p:nvSpPr>
          <p:cNvPr id="9" name="CaixaDeTexto 8">
            <a:extLst>
              <a:ext uri="{FF2B5EF4-FFF2-40B4-BE49-F238E27FC236}">
                <a16:creationId xmlns:a16="http://schemas.microsoft.com/office/drawing/2014/main" id="{B4A3B986-85B8-3FBA-734F-676203E37509}"/>
              </a:ext>
            </a:extLst>
          </p:cNvPr>
          <p:cNvSpPr txBox="1"/>
          <p:nvPr userDrawn="1"/>
        </p:nvSpPr>
        <p:spPr>
          <a:xfrm>
            <a:off x="1257299" y="2828925"/>
            <a:ext cx="694421" cy="707886"/>
          </a:xfrm>
          <a:prstGeom prst="rect">
            <a:avLst/>
          </a:prstGeom>
          <a:noFill/>
        </p:spPr>
        <p:txBody>
          <a:bodyPr wrap="none" rtlCol="0">
            <a:spAutoFit/>
          </a:bodyPr>
          <a:lstStyle/>
          <a:p>
            <a:r>
              <a:rPr lang="pt-BR" sz="4000" dirty="0">
                <a:solidFill>
                  <a:srgbClr val="EAA325"/>
                </a:solidFill>
              </a:rPr>
              <a:t>&gt;&gt;</a:t>
            </a:r>
          </a:p>
        </p:txBody>
      </p:sp>
      <p:sp>
        <p:nvSpPr>
          <p:cNvPr id="11" name="CaixaDeTexto 10">
            <a:extLst>
              <a:ext uri="{FF2B5EF4-FFF2-40B4-BE49-F238E27FC236}">
                <a16:creationId xmlns:a16="http://schemas.microsoft.com/office/drawing/2014/main" id="{8EEC4640-D3F2-6BE8-59A9-E7435007D4F6}"/>
              </a:ext>
            </a:extLst>
          </p:cNvPr>
          <p:cNvSpPr txBox="1"/>
          <p:nvPr userDrawn="1"/>
        </p:nvSpPr>
        <p:spPr>
          <a:xfrm>
            <a:off x="1257299" y="454164"/>
            <a:ext cx="694421" cy="707886"/>
          </a:xfrm>
          <a:prstGeom prst="rect">
            <a:avLst/>
          </a:prstGeom>
          <a:noFill/>
        </p:spPr>
        <p:txBody>
          <a:bodyPr wrap="none" rtlCol="0">
            <a:spAutoFit/>
          </a:bodyPr>
          <a:lstStyle/>
          <a:p>
            <a:r>
              <a:rPr lang="pt-BR" sz="4000" dirty="0">
                <a:solidFill>
                  <a:srgbClr val="EAA325"/>
                </a:solidFill>
              </a:rPr>
              <a:t>&gt;&gt;</a:t>
            </a:r>
          </a:p>
        </p:txBody>
      </p:sp>
      <p:sp>
        <p:nvSpPr>
          <p:cNvPr id="13" name="CaixaDeTexto 12">
            <a:extLst>
              <a:ext uri="{FF2B5EF4-FFF2-40B4-BE49-F238E27FC236}">
                <a16:creationId xmlns:a16="http://schemas.microsoft.com/office/drawing/2014/main" id="{6C61FEAF-2A00-2107-D135-6A7C4FA5FB54}"/>
              </a:ext>
            </a:extLst>
          </p:cNvPr>
          <p:cNvSpPr txBox="1"/>
          <p:nvPr userDrawn="1"/>
        </p:nvSpPr>
        <p:spPr>
          <a:xfrm>
            <a:off x="1257299" y="5203686"/>
            <a:ext cx="694421" cy="707886"/>
          </a:xfrm>
          <a:prstGeom prst="rect">
            <a:avLst/>
          </a:prstGeom>
          <a:noFill/>
        </p:spPr>
        <p:txBody>
          <a:bodyPr wrap="none" rtlCol="0">
            <a:spAutoFit/>
          </a:bodyPr>
          <a:lstStyle/>
          <a:p>
            <a:r>
              <a:rPr lang="pt-BR" sz="4000" dirty="0">
                <a:solidFill>
                  <a:srgbClr val="EAA325"/>
                </a:solidFill>
              </a:rPr>
              <a:t>&gt;&gt;</a:t>
            </a:r>
          </a:p>
        </p:txBody>
      </p:sp>
    </p:spTree>
    <p:extLst>
      <p:ext uri="{BB962C8B-B14F-4D97-AF65-F5344CB8AC3E}">
        <p14:creationId xmlns:p14="http://schemas.microsoft.com/office/powerpoint/2010/main" val="37604839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Título e Conteúdo">
    <p:bg>
      <p:bgPr>
        <a:solidFill>
          <a:srgbClr val="0D1E28"/>
        </a:solidFill>
        <a:effectLst/>
      </p:bgPr>
    </p:bg>
    <p:spTree>
      <p:nvGrpSpPr>
        <p:cNvPr id="1" name=""/>
        <p:cNvGrpSpPr/>
        <p:nvPr/>
      </p:nvGrpSpPr>
      <p:grpSpPr>
        <a:xfrm>
          <a:off x="0" y="0"/>
          <a:ext cx="0" cy="0"/>
          <a:chOff x="0" y="0"/>
          <a:chExt cx="0" cy="0"/>
        </a:xfrm>
      </p:grpSpPr>
      <p:sp>
        <p:nvSpPr>
          <p:cNvPr id="7" name="Retângulo 6">
            <a:extLst>
              <a:ext uri="{FF2B5EF4-FFF2-40B4-BE49-F238E27FC236}">
                <a16:creationId xmlns:a16="http://schemas.microsoft.com/office/drawing/2014/main" id="{7AF8DF79-F9ED-34BD-871A-46B22C8B2F67}"/>
              </a:ext>
            </a:extLst>
          </p:cNvPr>
          <p:cNvSpPr/>
          <p:nvPr userDrawn="1"/>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4000" spc="600" dirty="0">
                <a:latin typeface="Eras Bold ITC" panose="020B0907030504020204" pitchFamily="34" charset="0"/>
              </a:rPr>
              <a:t>Comunicação verbal</a:t>
            </a:r>
          </a:p>
        </p:txBody>
      </p:sp>
    </p:spTree>
    <p:extLst>
      <p:ext uri="{BB962C8B-B14F-4D97-AF65-F5344CB8AC3E}">
        <p14:creationId xmlns:p14="http://schemas.microsoft.com/office/powerpoint/2010/main" val="840687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34F27B3D-D93A-7DB0-8A5D-D810B87C7F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4BEAB37B-FC0A-6288-49AE-2EB8709AE8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41FEF892-B90E-A666-C224-5D2CF657908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41CB8E-23C1-4B0D-A5A6-C5EF65F05429}" type="datetimeFigureOut">
              <a:rPr lang="pt-BR" smtClean="0"/>
              <a:t>28/09/2023</a:t>
            </a:fld>
            <a:endParaRPr lang="pt-BR"/>
          </a:p>
        </p:txBody>
      </p:sp>
      <p:sp>
        <p:nvSpPr>
          <p:cNvPr id="5" name="Espaço Reservado para Rodapé 4">
            <a:extLst>
              <a:ext uri="{FF2B5EF4-FFF2-40B4-BE49-F238E27FC236}">
                <a16:creationId xmlns:a16="http://schemas.microsoft.com/office/drawing/2014/main" id="{5F92FE22-13A7-C383-B5FE-4ACD4FB691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112F7060-EE99-279B-A6D9-FDD39297B58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7113B7-DBBE-474B-B8A5-4BE7EB17E946}" type="slidenum">
              <a:rPr lang="pt-BR" smtClean="0"/>
              <a:t>‹nº›</a:t>
            </a:fld>
            <a:endParaRPr lang="pt-BR"/>
          </a:p>
        </p:txBody>
      </p:sp>
    </p:spTree>
    <p:extLst>
      <p:ext uri="{BB962C8B-B14F-4D97-AF65-F5344CB8AC3E}">
        <p14:creationId xmlns:p14="http://schemas.microsoft.com/office/powerpoint/2010/main" val="28129707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3" r:id="rId4"/>
    <p:sldLayoutId id="2147483661" r:id="rId5"/>
    <p:sldLayoutId id="2147483662" r:id="rId6"/>
    <p:sldLayoutId id="2147483664" r:id="rId7"/>
    <p:sldLayoutId id="2147483665" r:id="rId8"/>
    <p:sldLayoutId id="2147483666" r:id="rId9"/>
    <p:sldLayoutId id="2147483667" r:id="rId10"/>
    <p:sldLayoutId id="2147483668" r:id="rId11"/>
    <p:sldLayoutId id="2147483655" r:id="rId12"/>
    <p:sldLayoutId id="2147483656" r:id="rId13"/>
    <p:sldLayoutId id="2147483657" r:id="rId14"/>
    <p:sldLayoutId id="2147483658" r:id="rId15"/>
    <p:sldLayoutId id="2147483659"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2.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9.xml"/><Relationship Id="rId4" Type="http://schemas.openxmlformats.org/officeDocument/2006/relationships/image" Target="../media/image12.svg"/></Relationships>
</file>

<file path=ppt/slides/_rels/slide2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m 7">
            <a:extLst>
              <a:ext uri="{FF2B5EF4-FFF2-40B4-BE49-F238E27FC236}">
                <a16:creationId xmlns:a16="http://schemas.microsoft.com/office/drawing/2014/main" id="{4800302A-3802-7E05-9CB8-3A130963C5D2}"/>
              </a:ext>
            </a:extLst>
          </p:cNvPr>
          <p:cNvPicPr>
            <a:picLocks noChangeAspect="1"/>
          </p:cNvPicPr>
          <p:nvPr/>
        </p:nvPicPr>
        <p:blipFill rotWithShape="1">
          <a:blip r:embed="rId2">
            <a:extLst>
              <a:ext uri="{28A0092B-C50C-407E-A947-70E740481C1C}">
                <a14:useLocalDpi xmlns:a14="http://schemas.microsoft.com/office/drawing/2010/main" val="0"/>
              </a:ext>
            </a:extLst>
          </a:blip>
          <a:srcRect b="130"/>
          <a:stretch/>
        </p:blipFill>
        <p:spPr>
          <a:xfrm>
            <a:off x="938463" y="0"/>
            <a:ext cx="10315074" cy="6867791"/>
          </a:xfrm>
          <a:prstGeom prst="rect">
            <a:avLst/>
          </a:prstGeom>
        </p:spPr>
      </p:pic>
      <p:grpSp>
        <p:nvGrpSpPr>
          <p:cNvPr id="12" name="Agrupar 11">
            <a:extLst>
              <a:ext uri="{FF2B5EF4-FFF2-40B4-BE49-F238E27FC236}">
                <a16:creationId xmlns:a16="http://schemas.microsoft.com/office/drawing/2014/main" id="{21CD1D54-FA2B-B6D7-49B6-6735B3A8871F}"/>
              </a:ext>
            </a:extLst>
          </p:cNvPr>
          <p:cNvGrpSpPr/>
          <p:nvPr/>
        </p:nvGrpSpPr>
        <p:grpSpPr>
          <a:xfrm>
            <a:off x="0" y="-9791"/>
            <a:ext cx="12192000" cy="6877582"/>
            <a:chOff x="0" y="-9791"/>
            <a:chExt cx="12192000" cy="6877582"/>
          </a:xfrm>
        </p:grpSpPr>
        <p:sp>
          <p:nvSpPr>
            <p:cNvPr id="6" name="Retângulo 5">
              <a:extLst>
                <a:ext uri="{FF2B5EF4-FFF2-40B4-BE49-F238E27FC236}">
                  <a16:creationId xmlns:a16="http://schemas.microsoft.com/office/drawing/2014/main" id="{FCA2A213-8591-E320-4546-2A56C6A73178}"/>
                </a:ext>
              </a:extLst>
            </p:cNvPr>
            <p:cNvSpPr/>
            <p:nvPr/>
          </p:nvSpPr>
          <p:spPr>
            <a:xfrm>
              <a:off x="0" y="0"/>
              <a:ext cx="12192000" cy="6858000"/>
            </a:xfrm>
            <a:prstGeom prst="rect">
              <a:avLst/>
            </a:prstGeom>
            <a:solidFill>
              <a:schemeClr val="tx1">
                <a:alpha val="67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7200" b="1" spc="-300" dirty="0">
                  <a:solidFill>
                    <a:srgbClr val="EAA325"/>
                  </a:solidFill>
                  <a:latin typeface="Eras Bold ITC" panose="020B0907030504020204" pitchFamily="34" charset="0"/>
                </a:rPr>
                <a:t> </a:t>
              </a:r>
            </a:p>
          </p:txBody>
        </p:sp>
        <p:sp>
          <p:nvSpPr>
            <p:cNvPr id="9" name="Retângulo 8">
              <a:extLst>
                <a:ext uri="{FF2B5EF4-FFF2-40B4-BE49-F238E27FC236}">
                  <a16:creationId xmlns:a16="http://schemas.microsoft.com/office/drawing/2014/main" id="{2D852596-3D91-8A54-13B9-514C0C1CE4A8}"/>
                </a:ext>
              </a:extLst>
            </p:cNvPr>
            <p:cNvSpPr/>
            <p:nvPr/>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0" name="Retângulo 9">
              <a:extLst>
                <a:ext uri="{FF2B5EF4-FFF2-40B4-BE49-F238E27FC236}">
                  <a16:creationId xmlns:a16="http://schemas.microsoft.com/office/drawing/2014/main" id="{2ECC8BD2-ACDB-08F2-97E0-E27083E23384}"/>
                </a:ext>
              </a:extLst>
            </p:cNvPr>
            <p:cNvSpPr/>
            <p:nvPr/>
          </p:nvSpPr>
          <p:spPr>
            <a:xfrm>
              <a:off x="11253537" y="-9791"/>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grpSp>
      <p:sp>
        <p:nvSpPr>
          <p:cNvPr id="13" name="Retângulo 12">
            <a:extLst>
              <a:ext uri="{FF2B5EF4-FFF2-40B4-BE49-F238E27FC236}">
                <a16:creationId xmlns:a16="http://schemas.microsoft.com/office/drawing/2014/main" id="{7F7819BD-88B9-3C5D-8FD3-C576A7F80A2E}"/>
              </a:ext>
            </a:extLst>
          </p:cNvPr>
          <p:cNvSpPr/>
          <p:nvPr/>
        </p:nvSpPr>
        <p:spPr>
          <a:xfrm>
            <a:off x="11658600" y="6373504"/>
            <a:ext cx="323850" cy="3198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Retângulo 13">
            <a:extLst>
              <a:ext uri="{FF2B5EF4-FFF2-40B4-BE49-F238E27FC236}">
                <a16:creationId xmlns:a16="http://schemas.microsoft.com/office/drawing/2014/main" id="{E8ED6EDC-E019-0189-264B-42B03A48A7E5}"/>
              </a:ext>
            </a:extLst>
          </p:cNvPr>
          <p:cNvSpPr/>
          <p:nvPr/>
        </p:nvSpPr>
        <p:spPr>
          <a:xfrm>
            <a:off x="11658427" y="197913"/>
            <a:ext cx="323850" cy="3198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5" name="Retângulo 14">
            <a:extLst>
              <a:ext uri="{FF2B5EF4-FFF2-40B4-BE49-F238E27FC236}">
                <a16:creationId xmlns:a16="http://schemas.microsoft.com/office/drawing/2014/main" id="{55DCB699-81F5-6B52-243D-973072803F74}"/>
              </a:ext>
            </a:extLst>
          </p:cNvPr>
          <p:cNvSpPr/>
          <p:nvPr/>
        </p:nvSpPr>
        <p:spPr>
          <a:xfrm>
            <a:off x="209550" y="197913"/>
            <a:ext cx="323850" cy="3198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Retângulo 15">
            <a:extLst>
              <a:ext uri="{FF2B5EF4-FFF2-40B4-BE49-F238E27FC236}">
                <a16:creationId xmlns:a16="http://schemas.microsoft.com/office/drawing/2014/main" id="{295851AC-A810-78FF-E7A8-33AFFE808861}"/>
              </a:ext>
            </a:extLst>
          </p:cNvPr>
          <p:cNvSpPr/>
          <p:nvPr/>
        </p:nvSpPr>
        <p:spPr>
          <a:xfrm>
            <a:off x="209550" y="6373503"/>
            <a:ext cx="323850" cy="3198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7" name="CaixaDeTexto 16">
            <a:extLst>
              <a:ext uri="{FF2B5EF4-FFF2-40B4-BE49-F238E27FC236}">
                <a16:creationId xmlns:a16="http://schemas.microsoft.com/office/drawing/2014/main" id="{5AABF2ED-785B-BE7B-8F07-CCE96C2DF289}"/>
              </a:ext>
            </a:extLst>
          </p:cNvPr>
          <p:cNvSpPr txBox="1"/>
          <p:nvPr/>
        </p:nvSpPr>
        <p:spPr>
          <a:xfrm>
            <a:off x="1263143" y="212948"/>
            <a:ext cx="5735866" cy="1200329"/>
          </a:xfrm>
          <a:prstGeom prst="rect">
            <a:avLst/>
          </a:prstGeom>
          <a:noFill/>
        </p:spPr>
        <p:txBody>
          <a:bodyPr wrap="none" rtlCol="0">
            <a:spAutoFit/>
          </a:bodyPr>
          <a:lstStyle/>
          <a:p>
            <a:r>
              <a:rPr lang="pt-BR" sz="7200" dirty="0">
                <a:solidFill>
                  <a:srgbClr val="EAA325"/>
                </a:solidFill>
                <a:latin typeface="Eras Bold ITC" panose="020B0907030504020204" pitchFamily="34" charset="0"/>
              </a:rPr>
              <a:t>Habilidades</a:t>
            </a:r>
          </a:p>
        </p:txBody>
      </p:sp>
      <p:sp>
        <p:nvSpPr>
          <p:cNvPr id="18" name="CaixaDeTexto 17">
            <a:extLst>
              <a:ext uri="{FF2B5EF4-FFF2-40B4-BE49-F238E27FC236}">
                <a16:creationId xmlns:a16="http://schemas.microsoft.com/office/drawing/2014/main" id="{13D5A45C-7305-E02D-A5C9-73355ABAA1BE}"/>
              </a:ext>
            </a:extLst>
          </p:cNvPr>
          <p:cNvSpPr txBox="1"/>
          <p:nvPr/>
        </p:nvSpPr>
        <p:spPr>
          <a:xfrm>
            <a:off x="1263143" y="1147013"/>
            <a:ext cx="5012911" cy="923330"/>
          </a:xfrm>
          <a:prstGeom prst="rect">
            <a:avLst/>
          </a:prstGeom>
          <a:noFill/>
        </p:spPr>
        <p:txBody>
          <a:bodyPr wrap="none" rtlCol="0">
            <a:spAutoFit/>
          </a:bodyPr>
          <a:lstStyle/>
          <a:p>
            <a:r>
              <a:rPr lang="pt-BR" sz="5400" b="1" dirty="0">
                <a:solidFill>
                  <a:schemeClr val="bg1"/>
                </a:solidFill>
                <a:latin typeface="Eras Light ITC" panose="020B0402030504020804" pitchFamily="34" charset="0"/>
              </a:rPr>
              <a:t>de comunicação</a:t>
            </a:r>
          </a:p>
        </p:txBody>
      </p:sp>
      <p:pic>
        <p:nvPicPr>
          <p:cNvPr id="23" name="Imagem 22">
            <a:extLst>
              <a:ext uri="{FF2B5EF4-FFF2-40B4-BE49-F238E27FC236}">
                <a16:creationId xmlns:a16="http://schemas.microsoft.com/office/drawing/2014/main" id="{801D39E6-5468-817B-7879-42E8F959752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383" b="90780" l="8209" r="88806">
                        <a14:foregroundMark x1="85075" y1="47518" x2="82836" y2="32624"/>
                        <a14:foregroundMark x1="83582" y1="26950" x2="74627" y2="17730"/>
                        <a14:foregroundMark x1="74627" y1="17730" x2="72388" y2="6383"/>
                        <a14:foregroundMark x1="72388" y1="6383" x2="72388" y2="6383"/>
                        <a14:foregroundMark x1="15672" y1="64539" x2="20149" y2="75887"/>
                        <a14:foregroundMark x1="20149" y1="75887" x2="40299" y2="89362"/>
                        <a14:foregroundMark x1="40299" y1="89362" x2="45522" y2="90780"/>
                        <a14:foregroundMark x1="47015" y1="90780" x2="70896" y2="82270"/>
                        <a14:foregroundMark x1="70896" y1="82270" x2="80597" y2="75887"/>
                        <a14:foregroundMark x1="80597" y1="75887" x2="80597" y2="75177"/>
                      </a14:backgroundRemoval>
                    </a14:imgEffect>
                  </a14:imgLayer>
                </a14:imgProps>
              </a:ext>
              <a:ext uri="{28A0092B-C50C-407E-A947-70E740481C1C}">
                <a14:useLocalDpi xmlns:a14="http://schemas.microsoft.com/office/drawing/2010/main" val="0"/>
              </a:ext>
            </a:extLst>
          </a:blip>
          <a:stretch>
            <a:fillRect/>
          </a:stretch>
        </p:blipFill>
        <p:spPr>
          <a:xfrm>
            <a:off x="11403845" y="715659"/>
            <a:ext cx="760657" cy="793770"/>
          </a:xfrm>
          <a:prstGeom prst="rect">
            <a:avLst/>
          </a:prstGeom>
        </p:spPr>
      </p:pic>
      <p:pic>
        <p:nvPicPr>
          <p:cNvPr id="24" name="Imagem 23">
            <a:extLst>
              <a:ext uri="{FF2B5EF4-FFF2-40B4-BE49-F238E27FC236}">
                <a16:creationId xmlns:a16="http://schemas.microsoft.com/office/drawing/2014/main" id="{AE6A764A-55C8-5724-E4A6-5DD0521043D4}"/>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6383" b="90780" l="8209" r="88806">
                        <a14:foregroundMark x1="85075" y1="47518" x2="82836" y2="32624"/>
                        <a14:foregroundMark x1="83582" y1="26950" x2="74627" y2="17730"/>
                        <a14:foregroundMark x1="74627" y1="17730" x2="72388" y2="6383"/>
                        <a14:foregroundMark x1="72388" y1="6383" x2="72388" y2="6383"/>
                        <a14:foregroundMark x1="15672" y1="64539" x2="20149" y2="75887"/>
                        <a14:foregroundMark x1="20149" y1="75887" x2="40299" y2="89362"/>
                        <a14:foregroundMark x1="40299" y1="89362" x2="45522" y2="90780"/>
                        <a14:foregroundMark x1="47015" y1="90780" x2="70896" y2="82270"/>
                        <a14:foregroundMark x1="70896" y1="82270" x2="80597" y2="75887"/>
                        <a14:foregroundMark x1="80597" y1="75887" x2="80597" y2="75177"/>
                      </a14:backgroundRemoval>
                    </a14:imgEffect>
                  </a14:imgLayer>
                </a14:imgProps>
              </a:ext>
              <a:ext uri="{28A0092B-C50C-407E-A947-70E740481C1C}">
                <a14:useLocalDpi xmlns:a14="http://schemas.microsoft.com/office/drawing/2010/main" val="0"/>
              </a:ext>
            </a:extLst>
          </a:blip>
          <a:stretch>
            <a:fillRect/>
          </a:stretch>
        </p:blipFill>
        <p:spPr>
          <a:xfrm>
            <a:off x="27498" y="5415069"/>
            <a:ext cx="760657" cy="793770"/>
          </a:xfrm>
          <a:prstGeom prst="rect">
            <a:avLst/>
          </a:prstGeom>
        </p:spPr>
      </p:pic>
      <p:sp>
        <p:nvSpPr>
          <p:cNvPr id="28" name="Retângulo: Cantos Arredondados 27">
            <a:extLst>
              <a:ext uri="{FF2B5EF4-FFF2-40B4-BE49-F238E27FC236}">
                <a16:creationId xmlns:a16="http://schemas.microsoft.com/office/drawing/2014/main" id="{D0101956-A2C2-646F-5699-93E7EDD36A76}"/>
              </a:ext>
            </a:extLst>
          </p:cNvPr>
          <p:cNvSpPr/>
          <p:nvPr/>
        </p:nvSpPr>
        <p:spPr>
          <a:xfrm>
            <a:off x="3476248" y="6402803"/>
            <a:ext cx="5599611" cy="484497"/>
          </a:xfrm>
          <a:prstGeom prst="round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latin typeface="Eras Bold ITC" panose="020B0907030504020204" pitchFamily="34" charset="0"/>
              </a:rPr>
              <a:t>Facilitador: Márcio Carvalho Fontenele</a:t>
            </a:r>
          </a:p>
        </p:txBody>
      </p:sp>
    </p:spTree>
    <p:extLst>
      <p:ext uri="{BB962C8B-B14F-4D97-AF65-F5344CB8AC3E}">
        <p14:creationId xmlns:p14="http://schemas.microsoft.com/office/powerpoint/2010/main" val="36287079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48000">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14:bounceEnd="48000">
                                          <p:cBhvr additive="base">
                                            <p:cTn id="7" dur="1250" fill="hold"/>
                                            <p:tgtEl>
                                              <p:spTgt spid="17"/>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14:bounceEnd="48000">
                                          <p:cBhvr additive="base">
                                            <p:cTn id="11" dur="1250" fill="hold"/>
                                            <p:tgtEl>
                                              <p:spTgt spid="18"/>
                                            </p:tgtEl>
                                            <p:attrNameLst>
                                              <p:attrName>ppt_x</p:attrName>
                                            </p:attrNameLst>
                                          </p:cBhvr>
                                          <p:tavLst>
                                            <p:tav tm="0">
                                              <p:val>
                                                <p:strVal val="0-#ppt_w/2"/>
                                              </p:val>
                                            </p:tav>
                                            <p:tav tm="100000">
                                              <p:val>
                                                <p:strVal val="#ppt_x"/>
                                              </p:val>
                                            </p:tav>
                                          </p:tavLst>
                                        </p:anim>
                                        <p:anim calcmode="lin" valueType="num" p14:bounceEnd="48000">
                                          <p:cBhvr additive="base">
                                            <p:cTn id="12" dur="125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4" fill="hold" grpId="0" nodeType="withEffect" p14:presetBounceEnd="48000">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14:bounceEnd="48000">
                                          <p:cBhvr additive="base">
                                            <p:cTn id="15" dur="1250" fill="hold"/>
                                            <p:tgtEl>
                                              <p:spTgt spid="28"/>
                                            </p:tgtEl>
                                            <p:attrNameLst>
                                              <p:attrName>ppt_x</p:attrName>
                                            </p:attrNameLst>
                                          </p:cBhvr>
                                          <p:tavLst>
                                            <p:tav tm="0">
                                              <p:val>
                                                <p:strVal val="#ppt_x"/>
                                              </p:val>
                                            </p:tav>
                                            <p:tav tm="100000">
                                              <p:val>
                                                <p:strVal val="#ppt_x"/>
                                              </p:val>
                                            </p:tav>
                                          </p:tavLst>
                                        </p:anim>
                                        <p:anim calcmode="lin" valueType="num" p14:bounceEnd="48000">
                                          <p:cBhvr additive="base">
                                            <p:cTn id="16" dur="125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28"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additive="base">
                                            <p:cTn id="7" dur="1250" fill="hold"/>
                                            <p:tgtEl>
                                              <p:spTgt spid="17"/>
                                            </p:tgtEl>
                                            <p:attrNameLst>
                                              <p:attrName>ppt_x</p:attrName>
                                            </p:attrNameLst>
                                          </p:cBhvr>
                                          <p:tavLst>
                                            <p:tav tm="0">
                                              <p:val>
                                                <p:strVal val="0-#ppt_w/2"/>
                                              </p:val>
                                            </p:tav>
                                            <p:tav tm="100000">
                                              <p:val>
                                                <p:strVal val="#ppt_x"/>
                                              </p:val>
                                            </p:tav>
                                          </p:tavLst>
                                        </p:anim>
                                        <p:anim calcmode="lin" valueType="num">
                                          <p:cBhvr additive="base">
                                            <p:cTn id="8" dur="1250" fill="hold"/>
                                            <p:tgtEl>
                                              <p:spTgt spid="1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1250" fill="hold"/>
                                            <p:tgtEl>
                                              <p:spTgt spid="18"/>
                                            </p:tgtEl>
                                            <p:attrNameLst>
                                              <p:attrName>ppt_x</p:attrName>
                                            </p:attrNameLst>
                                          </p:cBhvr>
                                          <p:tavLst>
                                            <p:tav tm="0">
                                              <p:val>
                                                <p:strVal val="0-#ppt_w/2"/>
                                              </p:val>
                                            </p:tav>
                                            <p:tav tm="100000">
                                              <p:val>
                                                <p:strVal val="#ppt_x"/>
                                              </p:val>
                                            </p:tav>
                                          </p:tavLst>
                                        </p:anim>
                                        <p:anim calcmode="lin" valueType="num">
                                          <p:cBhvr additive="base">
                                            <p:cTn id="12" dur="1250" fill="hold"/>
                                            <p:tgtEl>
                                              <p:spTgt spid="18"/>
                                            </p:tgtEl>
                                            <p:attrNameLst>
                                              <p:attrName>ppt_y</p:attrName>
                                            </p:attrNameLst>
                                          </p:cBhvr>
                                          <p:tavLst>
                                            <p:tav tm="0">
                                              <p:val>
                                                <p:strVal val="#ppt_y"/>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additive="base">
                                            <p:cTn id="15" dur="1250" fill="hold"/>
                                            <p:tgtEl>
                                              <p:spTgt spid="28"/>
                                            </p:tgtEl>
                                            <p:attrNameLst>
                                              <p:attrName>ppt_x</p:attrName>
                                            </p:attrNameLst>
                                          </p:cBhvr>
                                          <p:tavLst>
                                            <p:tav tm="0">
                                              <p:val>
                                                <p:strVal val="#ppt_x"/>
                                              </p:val>
                                            </p:tav>
                                            <p:tav tm="100000">
                                              <p:val>
                                                <p:strVal val="#ppt_x"/>
                                              </p:val>
                                            </p:tav>
                                          </p:tavLst>
                                        </p:anim>
                                        <p:anim calcmode="lin" valueType="num">
                                          <p:cBhvr additive="base">
                                            <p:cTn id="16" dur="125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28" grpId="0" animBg="1"/>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36C78158-D903-9EFE-091C-3928D17E00E5}"/>
              </a:ext>
            </a:extLst>
          </p:cNvPr>
          <p:cNvPicPr>
            <a:picLocks noChangeAspect="1"/>
          </p:cNvPicPr>
          <p:nvPr/>
        </p:nvPicPr>
        <p:blipFill rotWithShape="1">
          <a:blip r:embed="rId2">
            <a:extLst>
              <a:ext uri="{28A0092B-C50C-407E-A947-70E740481C1C}">
                <a14:useLocalDpi xmlns:a14="http://schemas.microsoft.com/office/drawing/2010/main" val="0"/>
              </a:ext>
            </a:extLst>
          </a:blip>
          <a:srcRect l="-71" t="1484" r="544" b="1247"/>
          <a:stretch/>
        </p:blipFill>
        <p:spPr>
          <a:xfrm>
            <a:off x="-10156370" y="-2809893"/>
            <a:ext cx="24358554" cy="15791824"/>
          </a:xfrm>
          <a:prstGeom prst="rect">
            <a:avLst/>
          </a:prstGeom>
        </p:spPr>
      </p:pic>
      <p:sp>
        <p:nvSpPr>
          <p:cNvPr id="2" name="Retângulo: Cantos Arredondados 1">
            <a:extLst>
              <a:ext uri="{FF2B5EF4-FFF2-40B4-BE49-F238E27FC236}">
                <a16:creationId xmlns:a16="http://schemas.microsoft.com/office/drawing/2014/main" id="{FFC36FAA-54CD-F893-8045-5003C6ECDC30}"/>
              </a:ext>
            </a:extLst>
          </p:cNvPr>
          <p:cNvSpPr/>
          <p:nvPr/>
        </p:nvSpPr>
        <p:spPr>
          <a:xfrm>
            <a:off x="6482443" y="419100"/>
            <a:ext cx="3390900" cy="367665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3200" b="1" dirty="0">
                <a:solidFill>
                  <a:schemeClr val="tx1"/>
                </a:solidFill>
                <a:latin typeface="Eras Light ITC" panose="020B0402030504020804" pitchFamily="34" charset="0"/>
              </a:rPr>
              <a:t>faz </a:t>
            </a:r>
            <a:r>
              <a:rPr lang="pt-BR" sz="3200" b="1" dirty="0">
                <a:solidFill>
                  <a:srgbClr val="EAA325"/>
                </a:solidFill>
                <a:latin typeface="Eras Light ITC" panose="020B0402030504020804" pitchFamily="34" charset="0"/>
              </a:rPr>
              <a:t>linguagem corporal </a:t>
            </a:r>
            <a:r>
              <a:rPr lang="pt-BR" sz="3200" b="1" dirty="0">
                <a:solidFill>
                  <a:schemeClr val="tx1"/>
                </a:solidFill>
                <a:latin typeface="Eras Light ITC" panose="020B0402030504020804" pitchFamily="34" charset="0"/>
              </a:rPr>
              <a:t>e </a:t>
            </a:r>
            <a:r>
              <a:rPr lang="pt-BR" sz="3200" b="1" dirty="0">
                <a:solidFill>
                  <a:srgbClr val="EAA325"/>
                </a:solidFill>
                <a:latin typeface="Eras Light ITC" panose="020B0402030504020804" pitchFamily="34" charset="0"/>
              </a:rPr>
              <a:t>expressões faciais </a:t>
            </a:r>
            <a:r>
              <a:rPr lang="pt-BR" sz="3200" b="1" dirty="0">
                <a:solidFill>
                  <a:schemeClr val="tx1"/>
                </a:solidFill>
                <a:latin typeface="Eras Light ITC" panose="020B0402030504020804" pitchFamily="34" charset="0"/>
              </a:rPr>
              <a:t>que promovam a </a:t>
            </a:r>
            <a:r>
              <a:rPr lang="pt-BR" sz="3200" b="1" dirty="0">
                <a:solidFill>
                  <a:srgbClr val="EAA325"/>
                </a:solidFill>
                <a:latin typeface="Eras Light ITC" panose="020B0402030504020804" pitchFamily="34" charset="0"/>
              </a:rPr>
              <a:t>confiança.</a:t>
            </a:r>
            <a:r>
              <a:rPr lang="pt-BR" sz="3200" b="1" dirty="0">
                <a:solidFill>
                  <a:schemeClr val="tx1"/>
                </a:solidFill>
                <a:latin typeface="Eras Light ITC" panose="020B0402030504020804" pitchFamily="34" charset="0"/>
              </a:rPr>
              <a:t> </a:t>
            </a:r>
          </a:p>
        </p:txBody>
      </p:sp>
    </p:spTree>
    <p:extLst>
      <p:ext uri="{BB962C8B-B14F-4D97-AF65-F5344CB8AC3E}">
        <p14:creationId xmlns:p14="http://schemas.microsoft.com/office/powerpoint/2010/main" val="13665291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36C78158-D903-9EFE-091C-3928D17E00E5}"/>
              </a:ext>
            </a:extLst>
          </p:cNvPr>
          <p:cNvPicPr>
            <a:picLocks noChangeAspect="1"/>
          </p:cNvPicPr>
          <p:nvPr/>
        </p:nvPicPr>
        <p:blipFill rotWithShape="1">
          <a:blip r:embed="rId2">
            <a:extLst>
              <a:ext uri="{28A0092B-C50C-407E-A947-70E740481C1C}">
                <a14:useLocalDpi xmlns:a14="http://schemas.microsoft.com/office/drawing/2010/main" val="0"/>
              </a:ext>
            </a:extLst>
          </a:blip>
          <a:srcRect l="-71" t="1484" r="544" b="1247"/>
          <a:stretch/>
        </p:blipFill>
        <p:spPr>
          <a:xfrm>
            <a:off x="-979715" y="-1062531"/>
            <a:ext cx="15913077" cy="10316561"/>
          </a:xfrm>
          <a:prstGeom prst="rect">
            <a:avLst/>
          </a:prstGeom>
        </p:spPr>
      </p:pic>
      <p:sp>
        <p:nvSpPr>
          <p:cNvPr id="2" name="Retângulo: Cantos Arredondados 1">
            <a:extLst>
              <a:ext uri="{FF2B5EF4-FFF2-40B4-BE49-F238E27FC236}">
                <a16:creationId xmlns:a16="http://schemas.microsoft.com/office/drawing/2014/main" id="{FFC36FAA-54CD-F893-8045-5003C6ECDC30}"/>
              </a:ext>
            </a:extLst>
          </p:cNvPr>
          <p:cNvSpPr/>
          <p:nvPr/>
        </p:nvSpPr>
        <p:spPr>
          <a:xfrm>
            <a:off x="506186" y="419099"/>
            <a:ext cx="3390900" cy="367665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3200" b="1" dirty="0">
                <a:solidFill>
                  <a:schemeClr val="tx1"/>
                </a:solidFill>
                <a:latin typeface="Eras Light ITC" panose="020B0402030504020804" pitchFamily="34" charset="0"/>
              </a:rPr>
              <a:t>garante que as conversas ali permanecerão entre eles. Serão </a:t>
            </a:r>
            <a:r>
              <a:rPr lang="pt-BR" sz="3200" b="1" dirty="0">
                <a:solidFill>
                  <a:srgbClr val="EAA325"/>
                </a:solidFill>
                <a:latin typeface="Eras Light ITC" panose="020B0402030504020804" pitchFamily="34" charset="0"/>
              </a:rPr>
              <a:t>sigilosas </a:t>
            </a:r>
            <a:r>
              <a:rPr lang="pt-BR" sz="3200" b="1" dirty="0">
                <a:solidFill>
                  <a:schemeClr val="tx1"/>
                </a:solidFill>
                <a:latin typeface="Eras Light ITC" panose="020B0402030504020804" pitchFamily="34" charset="0"/>
              </a:rPr>
              <a:t>a não ser que ela </a:t>
            </a:r>
            <a:r>
              <a:rPr lang="pt-BR" sz="3200" b="1" dirty="0">
                <a:solidFill>
                  <a:srgbClr val="EAA325"/>
                </a:solidFill>
                <a:latin typeface="Eras Light ITC" panose="020B0402030504020804" pitchFamily="34" charset="0"/>
              </a:rPr>
              <a:t>autorize</a:t>
            </a:r>
            <a:r>
              <a:rPr lang="pt-BR" sz="3200" b="1" dirty="0">
                <a:solidFill>
                  <a:schemeClr val="tx1"/>
                </a:solidFill>
                <a:latin typeface="Eras Light ITC" panose="020B0402030504020804" pitchFamily="34" charset="0"/>
              </a:rPr>
              <a:t>.</a:t>
            </a:r>
          </a:p>
        </p:txBody>
      </p:sp>
    </p:spTree>
    <p:extLst>
      <p:ext uri="{BB962C8B-B14F-4D97-AF65-F5344CB8AC3E}">
        <p14:creationId xmlns:p14="http://schemas.microsoft.com/office/powerpoint/2010/main" val="12782583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36C78158-D903-9EFE-091C-3928D17E00E5}"/>
              </a:ext>
            </a:extLst>
          </p:cNvPr>
          <p:cNvPicPr>
            <a:picLocks noChangeAspect="1"/>
          </p:cNvPicPr>
          <p:nvPr/>
        </p:nvPicPr>
        <p:blipFill rotWithShape="1">
          <a:blip r:embed="rId2">
            <a:extLst>
              <a:ext uri="{28A0092B-C50C-407E-A947-70E740481C1C}">
                <a14:useLocalDpi xmlns:a14="http://schemas.microsoft.com/office/drawing/2010/main" val="0"/>
              </a:ext>
            </a:extLst>
          </a:blip>
          <a:srcRect l="-71" t="1484" r="544" b="1247"/>
          <a:stretch/>
        </p:blipFill>
        <p:spPr>
          <a:xfrm>
            <a:off x="-979715" y="-1062531"/>
            <a:ext cx="15913077" cy="10316561"/>
          </a:xfrm>
          <a:prstGeom prst="rect">
            <a:avLst/>
          </a:prstGeom>
        </p:spPr>
      </p:pic>
      <p:sp>
        <p:nvSpPr>
          <p:cNvPr id="2" name="Retângulo: Cantos Arredondados 1">
            <a:extLst>
              <a:ext uri="{FF2B5EF4-FFF2-40B4-BE49-F238E27FC236}">
                <a16:creationId xmlns:a16="http://schemas.microsoft.com/office/drawing/2014/main" id="{FFC36FAA-54CD-F893-8045-5003C6ECDC30}"/>
              </a:ext>
            </a:extLst>
          </p:cNvPr>
          <p:cNvSpPr/>
          <p:nvPr/>
        </p:nvSpPr>
        <p:spPr>
          <a:xfrm>
            <a:off x="1110342" y="255813"/>
            <a:ext cx="3102429" cy="5034644"/>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3200" b="1" dirty="0">
                <a:solidFill>
                  <a:schemeClr val="tx1"/>
                </a:solidFill>
                <a:latin typeface="Eras Light ITC" panose="020B0402030504020804" pitchFamily="34" charset="0"/>
              </a:rPr>
              <a:t>O noivo </a:t>
            </a:r>
            <a:r>
              <a:rPr lang="pt-BR" sz="3200" b="1" dirty="0">
                <a:solidFill>
                  <a:srgbClr val="EAA325"/>
                </a:solidFill>
                <a:latin typeface="Eras Light ITC" panose="020B0402030504020804" pitchFamily="34" charset="0"/>
              </a:rPr>
              <a:t>pediu permissão </a:t>
            </a:r>
            <a:r>
              <a:rPr lang="pt-BR" sz="3200" b="1" dirty="0">
                <a:solidFill>
                  <a:schemeClr val="tx1"/>
                </a:solidFill>
                <a:latin typeface="Eras Light ITC" panose="020B0402030504020804" pitchFamily="34" charset="0"/>
              </a:rPr>
              <a:t>aos amigos que acompanhavam a noiva para fazer o pedido.</a:t>
            </a:r>
          </a:p>
        </p:txBody>
      </p:sp>
    </p:spTree>
    <p:extLst>
      <p:ext uri="{BB962C8B-B14F-4D97-AF65-F5344CB8AC3E}">
        <p14:creationId xmlns:p14="http://schemas.microsoft.com/office/powerpoint/2010/main" val="32149820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aixaDeTexto 2">
            <a:extLst>
              <a:ext uri="{FF2B5EF4-FFF2-40B4-BE49-F238E27FC236}">
                <a16:creationId xmlns:a16="http://schemas.microsoft.com/office/drawing/2014/main" id="{1AAE16E5-8F07-2CE9-C252-F48AB4D77828}"/>
              </a:ext>
            </a:extLst>
          </p:cNvPr>
          <p:cNvSpPr txBox="1"/>
          <p:nvPr/>
        </p:nvSpPr>
        <p:spPr>
          <a:xfrm>
            <a:off x="914399" y="246622"/>
            <a:ext cx="11133221" cy="707886"/>
          </a:xfrm>
          <a:prstGeom prst="rect">
            <a:avLst/>
          </a:prstGeom>
          <a:noFill/>
        </p:spPr>
        <p:txBody>
          <a:bodyPr wrap="square" rtlCol="0">
            <a:spAutoFit/>
          </a:bodyPr>
          <a:lstStyle/>
          <a:p>
            <a:pPr algn="ctr"/>
            <a:r>
              <a:rPr lang="pt-BR" sz="4000" b="1" dirty="0">
                <a:solidFill>
                  <a:srgbClr val="EAA325"/>
                </a:solidFill>
                <a:latin typeface="Eras Light ITC" panose="020B0402030504020804" pitchFamily="34" charset="0"/>
              </a:rPr>
              <a:t>1- Crie um ambiente com comunicação Aberta</a:t>
            </a:r>
          </a:p>
        </p:txBody>
      </p:sp>
      <p:grpSp>
        <p:nvGrpSpPr>
          <p:cNvPr id="16" name="Agrupar 15">
            <a:extLst>
              <a:ext uri="{FF2B5EF4-FFF2-40B4-BE49-F238E27FC236}">
                <a16:creationId xmlns:a16="http://schemas.microsoft.com/office/drawing/2014/main" id="{DB3A977A-9A48-251C-8460-9CCD2328F6EC}"/>
              </a:ext>
            </a:extLst>
          </p:cNvPr>
          <p:cNvGrpSpPr/>
          <p:nvPr/>
        </p:nvGrpSpPr>
        <p:grpSpPr>
          <a:xfrm>
            <a:off x="1556084" y="1411703"/>
            <a:ext cx="2903621" cy="2342148"/>
            <a:chOff x="1556084" y="1411703"/>
            <a:chExt cx="2903621" cy="2342148"/>
          </a:xfrm>
        </p:grpSpPr>
        <p:sp>
          <p:nvSpPr>
            <p:cNvPr id="7" name="Retângulo 6">
              <a:extLst>
                <a:ext uri="{FF2B5EF4-FFF2-40B4-BE49-F238E27FC236}">
                  <a16:creationId xmlns:a16="http://schemas.microsoft.com/office/drawing/2014/main" id="{AF7CBA9B-B11E-317A-E686-04C7B7DB9E74}"/>
                </a:ext>
              </a:extLst>
            </p:cNvPr>
            <p:cNvSpPr/>
            <p:nvPr/>
          </p:nvSpPr>
          <p:spPr>
            <a:xfrm>
              <a:off x="1556084" y="1411703"/>
              <a:ext cx="2903621" cy="2342148"/>
            </a:xfrm>
            <a:prstGeom prst="rect">
              <a:avLst/>
            </a:prstGeom>
            <a:solidFill>
              <a:srgbClr val="C4C5C9"/>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2" name="CaixaDeTexto 11">
              <a:extLst>
                <a:ext uri="{FF2B5EF4-FFF2-40B4-BE49-F238E27FC236}">
                  <a16:creationId xmlns:a16="http://schemas.microsoft.com/office/drawing/2014/main" id="{1A6FF6B2-EA7B-3422-B11A-1C99A78E03AD}"/>
                </a:ext>
              </a:extLst>
            </p:cNvPr>
            <p:cNvSpPr txBox="1"/>
            <p:nvPr/>
          </p:nvSpPr>
          <p:spPr>
            <a:xfrm>
              <a:off x="1556084" y="1411703"/>
              <a:ext cx="2903621" cy="1815882"/>
            </a:xfrm>
            <a:prstGeom prst="rect">
              <a:avLst/>
            </a:prstGeom>
            <a:noFill/>
          </p:spPr>
          <p:txBody>
            <a:bodyPr wrap="square" rtlCol="0">
              <a:spAutoFit/>
            </a:bodyPr>
            <a:lstStyle/>
            <a:p>
              <a:pPr algn="ctr"/>
              <a:r>
                <a:rPr lang="pt-BR" sz="2800" dirty="0"/>
                <a:t>Reúna-se com a pessoa em um </a:t>
              </a:r>
              <a:r>
                <a:rPr lang="pt-BR" sz="2800" b="1" dirty="0">
                  <a:solidFill>
                    <a:schemeClr val="accent1"/>
                  </a:solidFill>
                </a:rPr>
                <a:t>local reservado</a:t>
              </a:r>
              <a:r>
                <a:rPr lang="pt-BR" sz="2800" dirty="0"/>
                <a:t>, se possível.</a:t>
              </a:r>
            </a:p>
          </p:txBody>
        </p:sp>
      </p:grpSp>
      <p:grpSp>
        <p:nvGrpSpPr>
          <p:cNvPr id="15" name="Agrupar 14">
            <a:extLst>
              <a:ext uri="{FF2B5EF4-FFF2-40B4-BE49-F238E27FC236}">
                <a16:creationId xmlns:a16="http://schemas.microsoft.com/office/drawing/2014/main" id="{29777282-0864-8149-0C5E-93814984090F}"/>
              </a:ext>
            </a:extLst>
          </p:cNvPr>
          <p:cNvGrpSpPr/>
          <p:nvPr/>
        </p:nvGrpSpPr>
        <p:grpSpPr>
          <a:xfrm>
            <a:off x="1556084" y="3712854"/>
            <a:ext cx="2903621" cy="2351062"/>
            <a:chOff x="1556084" y="3712854"/>
            <a:chExt cx="2903621" cy="2351062"/>
          </a:xfrm>
        </p:grpSpPr>
        <p:sp>
          <p:nvSpPr>
            <p:cNvPr id="4" name="Retângulo 3">
              <a:extLst>
                <a:ext uri="{FF2B5EF4-FFF2-40B4-BE49-F238E27FC236}">
                  <a16:creationId xmlns:a16="http://schemas.microsoft.com/office/drawing/2014/main" id="{46209791-D9C1-3154-FE57-D45D2408FE56}"/>
                </a:ext>
              </a:extLst>
            </p:cNvPr>
            <p:cNvSpPr/>
            <p:nvPr/>
          </p:nvSpPr>
          <p:spPr>
            <a:xfrm>
              <a:off x="1556084" y="3721768"/>
              <a:ext cx="2903621" cy="2342148"/>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CaixaDeTexto 12">
              <a:extLst>
                <a:ext uri="{FF2B5EF4-FFF2-40B4-BE49-F238E27FC236}">
                  <a16:creationId xmlns:a16="http://schemas.microsoft.com/office/drawing/2014/main" id="{36522FE9-D458-677A-6801-F4094BE6AC41}"/>
                </a:ext>
              </a:extLst>
            </p:cNvPr>
            <p:cNvSpPr txBox="1"/>
            <p:nvPr/>
          </p:nvSpPr>
          <p:spPr>
            <a:xfrm>
              <a:off x="1556084" y="3712854"/>
              <a:ext cx="2903621" cy="2246769"/>
            </a:xfrm>
            <a:prstGeom prst="rect">
              <a:avLst/>
            </a:prstGeom>
            <a:noFill/>
          </p:spPr>
          <p:txBody>
            <a:bodyPr wrap="square" rtlCol="0">
              <a:spAutoFit/>
            </a:bodyPr>
            <a:lstStyle/>
            <a:p>
              <a:pPr algn="ctr"/>
              <a:r>
                <a:rPr lang="pt-BR" sz="2800" dirty="0"/>
                <a:t>Seja </a:t>
              </a:r>
              <a:r>
                <a:rPr lang="pt-BR" sz="2800" b="1" dirty="0">
                  <a:solidFill>
                    <a:schemeClr val="accent1"/>
                  </a:solidFill>
                </a:rPr>
                <a:t>acolhedor</a:t>
              </a:r>
              <a:r>
                <a:rPr lang="pt-BR" sz="2800" dirty="0"/>
                <a:t> e se apresente de maneira </a:t>
              </a:r>
              <a:r>
                <a:rPr lang="pt-BR" sz="2800" b="1" dirty="0">
                  <a:solidFill>
                    <a:schemeClr val="accent1"/>
                  </a:solidFill>
                </a:rPr>
                <a:t>culturalmente </a:t>
              </a:r>
              <a:r>
                <a:rPr lang="pt-BR" sz="2800" dirty="0"/>
                <a:t>apropriada. </a:t>
              </a:r>
            </a:p>
          </p:txBody>
        </p:sp>
      </p:grpSp>
      <p:grpSp>
        <p:nvGrpSpPr>
          <p:cNvPr id="21" name="Agrupar 20">
            <a:extLst>
              <a:ext uri="{FF2B5EF4-FFF2-40B4-BE49-F238E27FC236}">
                <a16:creationId xmlns:a16="http://schemas.microsoft.com/office/drawing/2014/main" id="{F018FB8D-9BAF-0ABE-89F8-0228C8D4B582}"/>
              </a:ext>
            </a:extLst>
          </p:cNvPr>
          <p:cNvGrpSpPr/>
          <p:nvPr/>
        </p:nvGrpSpPr>
        <p:grpSpPr>
          <a:xfrm>
            <a:off x="4977063" y="1411703"/>
            <a:ext cx="2903621" cy="2403703"/>
            <a:chOff x="4977063" y="1411703"/>
            <a:chExt cx="2903621" cy="2403703"/>
          </a:xfrm>
        </p:grpSpPr>
        <p:sp>
          <p:nvSpPr>
            <p:cNvPr id="8" name="Retângulo 7">
              <a:extLst>
                <a:ext uri="{FF2B5EF4-FFF2-40B4-BE49-F238E27FC236}">
                  <a16:creationId xmlns:a16="http://schemas.microsoft.com/office/drawing/2014/main" id="{F5782CC5-296E-575C-7987-F54E2C7F5D3B}"/>
                </a:ext>
              </a:extLst>
            </p:cNvPr>
            <p:cNvSpPr/>
            <p:nvPr/>
          </p:nvSpPr>
          <p:spPr>
            <a:xfrm>
              <a:off x="4977063" y="1411703"/>
              <a:ext cx="2903621" cy="2342148"/>
            </a:xfrm>
            <a:prstGeom prst="rect">
              <a:avLst/>
            </a:prstGeom>
            <a:solidFill>
              <a:srgbClr val="50505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solidFill>
                  <a:schemeClr val="bg1"/>
                </a:solidFill>
              </a:endParaRPr>
            </a:p>
          </p:txBody>
        </p:sp>
        <p:sp>
          <p:nvSpPr>
            <p:cNvPr id="17" name="CaixaDeTexto 16">
              <a:extLst>
                <a:ext uri="{FF2B5EF4-FFF2-40B4-BE49-F238E27FC236}">
                  <a16:creationId xmlns:a16="http://schemas.microsoft.com/office/drawing/2014/main" id="{51EA4474-396D-E165-8269-44FC70DF5B27}"/>
                </a:ext>
              </a:extLst>
            </p:cNvPr>
            <p:cNvSpPr txBox="1"/>
            <p:nvPr/>
          </p:nvSpPr>
          <p:spPr>
            <a:xfrm>
              <a:off x="4977063" y="1507082"/>
              <a:ext cx="2903621" cy="2308324"/>
            </a:xfrm>
            <a:prstGeom prst="rect">
              <a:avLst/>
            </a:prstGeom>
            <a:noFill/>
          </p:spPr>
          <p:txBody>
            <a:bodyPr wrap="square" rtlCol="0">
              <a:spAutoFit/>
            </a:bodyPr>
            <a:lstStyle/>
            <a:p>
              <a:pPr algn="ctr"/>
              <a:r>
                <a:rPr lang="pt-BR" sz="2400" b="1" dirty="0">
                  <a:solidFill>
                    <a:schemeClr val="bg1"/>
                  </a:solidFill>
                </a:rPr>
                <a:t> Mantenha </a:t>
              </a:r>
              <a:r>
                <a:rPr lang="pt-BR" sz="2400" dirty="0">
                  <a:solidFill>
                    <a:schemeClr val="accent1"/>
                  </a:solidFill>
                </a:rPr>
                <a:t>contato visual </a:t>
              </a:r>
              <a:r>
                <a:rPr lang="pt-BR" sz="2400" b="1" dirty="0">
                  <a:solidFill>
                    <a:schemeClr val="bg1"/>
                  </a:solidFill>
                </a:rPr>
                <a:t>e lance mão de </a:t>
              </a:r>
              <a:r>
                <a:rPr lang="pt-BR" sz="2400" b="1" dirty="0">
                  <a:solidFill>
                    <a:schemeClr val="accent1"/>
                  </a:solidFill>
                </a:rPr>
                <a:t>linguagem corporal </a:t>
              </a:r>
              <a:r>
                <a:rPr lang="pt-BR" sz="2400" b="1" dirty="0">
                  <a:solidFill>
                    <a:schemeClr val="bg1"/>
                  </a:solidFill>
                </a:rPr>
                <a:t>e </a:t>
              </a:r>
              <a:r>
                <a:rPr lang="pt-BR" sz="2400" dirty="0">
                  <a:solidFill>
                    <a:schemeClr val="accent1"/>
                  </a:solidFill>
                </a:rPr>
                <a:t>expressões faciais </a:t>
              </a:r>
              <a:r>
                <a:rPr lang="pt-BR" sz="2400" b="1" dirty="0">
                  <a:solidFill>
                    <a:schemeClr val="bg1"/>
                  </a:solidFill>
                </a:rPr>
                <a:t>que promovam a confiança. </a:t>
              </a:r>
            </a:p>
          </p:txBody>
        </p:sp>
      </p:grpSp>
      <p:grpSp>
        <p:nvGrpSpPr>
          <p:cNvPr id="23" name="Agrupar 22">
            <a:extLst>
              <a:ext uri="{FF2B5EF4-FFF2-40B4-BE49-F238E27FC236}">
                <a16:creationId xmlns:a16="http://schemas.microsoft.com/office/drawing/2014/main" id="{313741F5-D1C6-7478-D74B-F5DAB8BDB942}"/>
              </a:ext>
            </a:extLst>
          </p:cNvPr>
          <p:cNvGrpSpPr/>
          <p:nvPr/>
        </p:nvGrpSpPr>
        <p:grpSpPr>
          <a:xfrm>
            <a:off x="8381998" y="1411703"/>
            <a:ext cx="2903622" cy="2350169"/>
            <a:chOff x="8381998" y="1411703"/>
            <a:chExt cx="2903622" cy="2350169"/>
          </a:xfrm>
        </p:grpSpPr>
        <p:sp>
          <p:nvSpPr>
            <p:cNvPr id="9" name="Retângulo 8">
              <a:extLst>
                <a:ext uri="{FF2B5EF4-FFF2-40B4-BE49-F238E27FC236}">
                  <a16:creationId xmlns:a16="http://schemas.microsoft.com/office/drawing/2014/main" id="{CBEAA280-26AE-16AA-E332-F88E86CA428C}"/>
                </a:ext>
              </a:extLst>
            </p:cNvPr>
            <p:cNvSpPr/>
            <p:nvPr/>
          </p:nvSpPr>
          <p:spPr>
            <a:xfrm>
              <a:off x="8381999" y="1411703"/>
              <a:ext cx="2903621" cy="2342148"/>
            </a:xfrm>
            <a:prstGeom prst="rect">
              <a:avLst/>
            </a:prstGeom>
            <a:solidFill>
              <a:srgbClr val="000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18" name="CaixaDeTexto 17">
              <a:extLst>
                <a:ext uri="{FF2B5EF4-FFF2-40B4-BE49-F238E27FC236}">
                  <a16:creationId xmlns:a16="http://schemas.microsoft.com/office/drawing/2014/main" id="{C4610DC5-1B24-C07D-78A9-AC6C04DB0C36}"/>
                </a:ext>
              </a:extLst>
            </p:cNvPr>
            <p:cNvSpPr txBox="1"/>
            <p:nvPr/>
          </p:nvSpPr>
          <p:spPr>
            <a:xfrm>
              <a:off x="8381998" y="1453548"/>
              <a:ext cx="2903621" cy="2308324"/>
            </a:xfrm>
            <a:prstGeom prst="rect">
              <a:avLst/>
            </a:prstGeom>
            <a:noFill/>
          </p:spPr>
          <p:txBody>
            <a:bodyPr wrap="square" rtlCol="0">
              <a:spAutoFit/>
            </a:bodyPr>
            <a:lstStyle/>
            <a:p>
              <a:pPr algn="ctr"/>
              <a:r>
                <a:rPr lang="pt-BR" b="1" dirty="0">
                  <a:solidFill>
                    <a:schemeClr val="bg1"/>
                  </a:solidFill>
                </a:rPr>
                <a:t> Se houver algum cuidador presente, sugira uma </a:t>
              </a:r>
              <a:r>
                <a:rPr lang="pt-BR" b="1" dirty="0">
                  <a:solidFill>
                    <a:schemeClr val="accent1"/>
                  </a:solidFill>
                </a:rPr>
                <a:t>conversa em particular</a:t>
              </a:r>
              <a:r>
                <a:rPr lang="pt-BR" b="1" dirty="0">
                  <a:solidFill>
                    <a:schemeClr val="bg1"/>
                  </a:solidFill>
                </a:rPr>
                <a:t> com a pessoa (exceto no caso de crianças pequenas) e </a:t>
              </a:r>
              <a:r>
                <a:rPr lang="pt-BR" dirty="0">
                  <a:solidFill>
                    <a:schemeClr val="accent1"/>
                  </a:solidFill>
                </a:rPr>
                <a:t>solicite seu consentimento</a:t>
              </a:r>
              <a:r>
                <a:rPr lang="pt-BR" b="1" dirty="0">
                  <a:solidFill>
                    <a:schemeClr val="bg1"/>
                  </a:solidFill>
                </a:rPr>
                <a:t> para compartilhar informações clínicas. </a:t>
              </a:r>
            </a:p>
          </p:txBody>
        </p:sp>
      </p:grpSp>
      <p:grpSp>
        <p:nvGrpSpPr>
          <p:cNvPr id="22" name="Agrupar 21">
            <a:extLst>
              <a:ext uri="{FF2B5EF4-FFF2-40B4-BE49-F238E27FC236}">
                <a16:creationId xmlns:a16="http://schemas.microsoft.com/office/drawing/2014/main" id="{9C3DF302-9C51-1194-0FF5-35D626038F05}"/>
              </a:ext>
            </a:extLst>
          </p:cNvPr>
          <p:cNvGrpSpPr/>
          <p:nvPr/>
        </p:nvGrpSpPr>
        <p:grpSpPr>
          <a:xfrm>
            <a:off x="4961020" y="3712854"/>
            <a:ext cx="2919664" cy="2351062"/>
            <a:chOff x="4961020" y="3712854"/>
            <a:chExt cx="2919664" cy="2351062"/>
          </a:xfrm>
        </p:grpSpPr>
        <p:sp>
          <p:nvSpPr>
            <p:cNvPr id="6" name="Retângulo 5">
              <a:extLst>
                <a:ext uri="{FF2B5EF4-FFF2-40B4-BE49-F238E27FC236}">
                  <a16:creationId xmlns:a16="http://schemas.microsoft.com/office/drawing/2014/main" id="{1BEE4542-3049-4562-C2EE-505B68EDF85E}"/>
                </a:ext>
              </a:extLst>
            </p:cNvPr>
            <p:cNvSpPr/>
            <p:nvPr/>
          </p:nvSpPr>
          <p:spPr>
            <a:xfrm>
              <a:off x="4977063" y="3721768"/>
              <a:ext cx="2903621" cy="2342148"/>
            </a:xfrm>
            <a:prstGeom prst="rect">
              <a:avLst/>
            </a:prstGeom>
            <a:solidFill>
              <a:srgbClr val="F1E19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CaixaDeTexto 18">
              <a:extLst>
                <a:ext uri="{FF2B5EF4-FFF2-40B4-BE49-F238E27FC236}">
                  <a16:creationId xmlns:a16="http://schemas.microsoft.com/office/drawing/2014/main" id="{296A6A35-BB52-4EB5-2EC1-7179B8F0180F}"/>
                </a:ext>
              </a:extLst>
            </p:cNvPr>
            <p:cNvSpPr txBox="1"/>
            <p:nvPr/>
          </p:nvSpPr>
          <p:spPr>
            <a:xfrm>
              <a:off x="4961020" y="3712854"/>
              <a:ext cx="2903621" cy="1938992"/>
            </a:xfrm>
            <a:prstGeom prst="rect">
              <a:avLst/>
            </a:prstGeom>
            <a:noFill/>
          </p:spPr>
          <p:txBody>
            <a:bodyPr wrap="square" rtlCol="0">
              <a:spAutoFit/>
            </a:bodyPr>
            <a:lstStyle/>
            <a:p>
              <a:pPr algn="ctr"/>
              <a:r>
                <a:rPr lang="pt-BR" sz="2000" b="1" dirty="0"/>
                <a:t> Explique que as informações discutidas durante a consulta são </a:t>
              </a:r>
              <a:r>
                <a:rPr lang="pt-BR" sz="2000" b="1" dirty="0">
                  <a:solidFill>
                    <a:schemeClr val="accent1"/>
                  </a:solidFill>
                </a:rPr>
                <a:t>sigilosas</a:t>
              </a:r>
              <a:r>
                <a:rPr lang="pt-BR" sz="2000" b="1" dirty="0"/>
                <a:t> e </a:t>
              </a:r>
              <a:r>
                <a:rPr lang="pt-BR" sz="2000" b="1" dirty="0">
                  <a:solidFill>
                    <a:schemeClr val="accent1"/>
                  </a:solidFill>
                </a:rPr>
                <a:t>não serão compartilhadas sem autorização prévia. </a:t>
              </a:r>
            </a:p>
          </p:txBody>
        </p:sp>
      </p:grpSp>
      <p:grpSp>
        <p:nvGrpSpPr>
          <p:cNvPr id="24" name="Agrupar 23">
            <a:extLst>
              <a:ext uri="{FF2B5EF4-FFF2-40B4-BE49-F238E27FC236}">
                <a16:creationId xmlns:a16="http://schemas.microsoft.com/office/drawing/2014/main" id="{180AF6D6-FB5F-15EC-4111-DF41FE2623DB}"/>
              </a:ext>
            </a:extLst>
          </p:cNvPr>
          <p:cNvGrpSpPr/>
          <p:nvPr/>
        </p:nvGrpSpPr>
        <p:grpSpPr>
          <a:xfrm>
            <a:off x="8365956" y="3651299"/>
            <a:ext cx="2919664" cy="2412617"/>
            <a:chOff x="8365956" y="3651299"/>
            <a:chExt cx="2919664" cy="2412617"/>
          </a:xfrm>
        </p:grpSpPr>
        <p:sp>
          <p:nvSpPr>
            <p:cNvPr id="5" name="Retângulo 4">
              <a:extLst>
                <a:ext uri="{FF2B5EF4-FFF2-40B4-BE49-F238E27FC236}">
                  <a16:creationId xmlns:a16="http://schemas.microsoft.com/office/drawing/2014/main" id="{E19E832F-D1E2-1626-2B16-BD286CA9A7C2}"/>
                </a:ext>
              </a:extLst>
            </p:cNvPr>
            <p:cNvSpPr/>
            <p:nvPr/>
          </p:nvSpPr>
          <p:spPr>
            <a:xfrm>
              <a:off x="8381999" y="3721768"/>
              <a:ext cx="2903621" cy="2342148"/>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20" name="CaixaDeTexto 19">
              <a:extLst>
                <a:ext uri="{FF2B5EF4-FFF2-40B4-BE49-F238E27FC236}">
                  <a16:creationId xmlns:a16="http://schemas.microsoft.com/office/drawing/2014/main" id="{C2BEA462-D9B9-3FEF-2D89-643E0651E53B}"/>
                </a:ext>
              </a:extLst>
            </p:cNvPr>
            <p:cNvSpPr txBox="1"/>
            <p:nvPr/>
          </p:nvSpPr>
          <p:spPr>
            <a:xfrm>
              <a:off x="8365956" y="3651299"/>
              <a:ext cx="2903621" cy="2308324"/>
            </a:xfrm>
            <a:prstGeom prst="rect">
              <a:avLst/>
            </a:prstGeom>
            <a:noFill/>
          </p:spPr>
          <p:txBody>
            <a:bodyPr wrap="square" rtlCol="0">
              <a:spAutoFit/>
            </a:bodyPr>
            <a:lstStyle/>
            <a:p>
              <a:pPr algn="ctr"/>
              <a:r>
                <a:rPr lang="pt-BR" sz="2400" b="1" dirty="0">
                  <a:solidFill>
                    <a:schemeClr val="bg1"/>
                  </a:solidFill>
                </a:rPr>
                <a:t> Ao entrevistar uma mulher jovem, considere fazê-lo na </a:t>
              </a:r>
              <a:r>
                <a:rPr lang="pt-BR" sz="2400" b="1" dirty="0">
                  <a:solidFill>
                    <a:schemeClr val="accent1"/>
                  </a:solidFill>
                </a:rPr>
                <a:t>presença de outra mulher </a:t>
              </a:r>
              <a:r>
                <a:rPr lang="pt-BR" sz="2400" b="1" dirty="0">
                  <a:solidFill>
                    <a:schemeClr val="bg1"/>
                  </a:solidFill>
                </a:rPr>
                <a:t>da equipe ou do cuidador </a:t>
              </a:r>
            </a:p>
          </p:txBody>
        </p:sp>
      </p:grpSp>
    </p:spTree>
    <p:extLst>
      <p:ext uri="{BB962C8B-B14F-4D97-AF65-F5344CB8AC3E}">
        <p14:creationId xmlns:p14="http://schemas.microsoft.com/office/powerpoint/2010/main" val="10924544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48000">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14:bounceEnd="48000">
                                          <p:cBhvr additive="base">
                                            <p:cTn id="7" dur="125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14:presetBounceEnd="48000">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14:bounceEnd="48000">
                                          <p:cBhvr additive="base">
                                            <p:cTn id="13" dur="1250" fill="hold"/>
                                            <p:tgtEl>
                                              <p:spTgt spid="16"/>
                                            </p:tgtEl>
                                            <p:attrNameLst>
                                              <p:attrName>ppt_x</p:attrName>
                                            </p:attrNameLst>
                                          </p:cBhvr>
                                          <p:tavLst>
                                            <p:tav tm="0">
                                              <p:val>
                                                <p:strVal val="0-#ppt_w/2"/>
                                              </p:val>
                                            </p:tav>
                                            <p:tav tm="100000">
                                              <p:val>
                                                <p:strVal val="#ppt_x"/>
                                              </p:val>
                                            </p:tav>
                                          </p:tavLst>
                                        </p:anim>
                                        <p:anim calcmode="lin" valueType="num" p14:bounceEnd="48000">
                                          <p:cBhvr additive="base">
                                            <p:cTn id="14" dur="125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14:presetBounceEnd="48000">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14:bounceEnd="48000">
                                          <p:cBhvr additive="base">
                                            <p:cTn id="19" dur="1250" fill="hold"/>
                                            <p:tgtEl>
                                              <p:spTgt spid="15"/>
                                            </p:tgtEl>
                                            <p:attrNameLst>
                                              <p:attrName>ppt_x</p:attrName>
                                            </p:attrNameLst>
                                          </p:cBhvr>
                                          <p:tavLst>
                                            <p:tav tm="0">
                                              <p:val>
                                                <p:strVal val="0-#ppt_w/2"/>
                                              </p:val>
                                            </p:tav>
                                            <p:tav tm="100000">
                                              <p:val>
                                                <p:strVal val="#ppt_x"/>
                                              </p:val>
                                            </p:tav>
                                          </p:tavLst>
                                        </p:anim>
                                        <p:anim calcmode="lin" valueType="num" p14:bounceEnd="48000">
                                          <p:cBhvr additive="base">
                                            <p:cTn id="20" dur="12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14:presetBounceEnd="48000">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14:bounceEnd="48000">
                                          <p:cBhvr additive="base">
                                            <p:cTn id="25" dur="1250" fill="hold"/>
                                            <p:tgtEl>
                                              <p:spTgt spid="21"/>
                                            </p:tgtEl>
                                            <p:attrNameLst>
                                              <p:attrName>ppt_x</p:attrName>
                                            </p:attrNameLst>
                                          </p:cBhvr>
                                          <p:tavLst>
                                            <p:tav tm="0">
                                              <p:val>
                                                <p:strVal val="0-#ppt_w/2"/>
                                              </p:val>
                                            </p:tav>
                                            <p:tav tm="100000">
                                              <p:val>
                                                <p:strVal val="#ppt_x"/>
                                              </p:val>
                                            </p:tav>
                                          </p:tavLst>
                                        </p:anim>
                                        <p:anim calcmode="lin" valueType="num" p14:bounceEnd="48000">
                                          <p:cBhvr additive="base">
                                            <p:cTn id="26" dur="125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14:presetBounceEnd="48000">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14:bounceEnd="48000">
                                          <p:cBhvr additive="base">
                                            <p:cTn id="31" dur="1250" fill="hold"/>
                                            <p:tgtEl>
                                              <p:spTgt spid="22"/>
                                            </p:tgtEl>
                                            <p:attrNameLst>
                                              <p:attrName>ppt_x</p:attrName>
                                            </p:attrNameLst>
                                          </p:cBhvr>
                                          <p:tavLst>
                                            <p:tav tm="0">
                                              <p:val>
                                                <p:strVal val="0-#ppt_w/2"/>
                                              </p:val>
                                            </p:tav>
                                            <p:tav tm="100000">
                                              <p:val>
                                                <p:strVal val="#ppt_x"/>
                                              </p:val>
                                            </p:tav>
                                          </p:tavLst>
                                        </p:anim>
                                        <p:anim calcmode="lin" valueType="num" p14:bounceEnd="48000">
                                          <p:cBhvr additive="base">
                                            <p:cTn id="32" dur="125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14:presetBounceEnd="48000">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14:bounceEnd="48000">
                                          <p:cBhvr additive="base">
                                            <p:cTn id="37" dur="1250" fill="hold"/>
                                            <p:tgtEl>
                                              <p:spTgt spid="23"/>
                                            </p:tgtEl>
                                            <p:attrNameLst>
                                              <p:attrName>ppt_x</p:attrName>
                                            </p:attrNameLst>
                                          </p:cBhvr>
                                          <p:tavLst>
                                            <p:tav tm="0">
                                              <p:val>
                                                <p:strVal val="0-#ppt_w/2"/>
                                              </p:val>
                                            </p:tav>
                                            <p:tav tm="100000">
                                              <p:val>
                                                <p:strVal val="#ppt_x"/>
                                              </p:val>
                                            </p:tav>
                                          </p:tavLst>
                                        </p:anim>
                                        <p:anim calcmode="lin" valueType="num" p14:bounceEnd="48000">
                                          <p:cBhvr additive="base">
                                            <p:cTn id="38" dur="125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14:presetBounceEnd="48000">
                                      <p:stCondLst>
                                        <p:cond delay="0"/>
                                      </p:stCondLst>
                                      <p:childTnLst>
                                        <p:set>
                                          <p:cBhvr>
                                            <p:cTn id="42" dur="1" fill="hold">
                                              <p:stCondLst>
                                                <p:cond delay="0"/>
                                              </p:stCondLst>
                                            </p:cTn>
                                            <p:tgtEl>
                                              <p:spTgt spid="24"/>
                                            </p:tgtEl>
                                            <p:attrNameLst>
                                              <p:attrName>style.visibility</p:attrName>
                                            </p:attrNameLst>
                                          </p:cBhvr>
                                          <p:to>
                                            <p:strVal val="visible"/>
                                          </p:to>
                                        </p:set>
                                        <p:anim calcmode="lin" valueType="num" p14:bounceEnd="48000">
                                          <p:cBhvr additive="base">
                                            <p:cTn id="43" dur="1250" fill="hold"/>
                                            <p:tgtEl>
                                              <p:spTgt spid="24"/>
                                            </p:tgtEl>
                                            <p:attrNameLst>
                                              <p:attrName>ppt_x</p:attrName>
                                            </p:attrNameLst>
                                          </p:cBhvr>
                                          <p:tavLst>
                                            <p:tav tm="0">
                                              <p:val>
                                                <p:strVal val="0-#ppt_w/2"/>
                                              </p:val>
                                            </p:tav>
                                            <p:tav tm="100000">
                                              <p:val>
                                                <p:strVal val="#ppt_x"/>
                                              </p:val>
                                            </p:tav>
                                          </p:tavLst>
                                        </p:anim>
                                        <p:anim calcmode="lin" valueType="num" p14:bounceEnd="48000">
                                          <p:cBhvr additive="base">
                                            <p:cTn id="44" dur="125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250" fill="hold"/>
                                            <p:tgtEl>
                                              <p:spTgt spid="3"/>
                                            </p:tgtEl>
                                            <p:attrNameLst>
                                              <p:attrName>ppt_x</p:attrName>
                                            </p:attrNameLst>
                                          </p:cBhvr>
                                          <p:tavLst>
                                            <p:tav tm="0">
                                              <p:val>
                                                <p:strVal val="0-#ppt_w/2"/>
                                              </p:val>
                                            </p:tav>
                                            <p:tav tm="100000">
                                              <p:val>
                                                <p:strVal val="#ppt_x"/>
                                              </p:val>
                                            </p:tav>
                                          </p:tavLst>
                                        </p:anim>
                                        <p:anim calcmode="lin" valueType="num">
                                          <p:cBhvr additive="base">
                                            <p:cTn id="8" dur="1250" fill="hold"/>
                                            <p:tgtEl>
                                              <p:spTgt spid="3"/>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additive="base">
                                            <p:cTn id="13" dur="1250" fill="hold"/>
                                            <p:tgtEl>
                                              <p:spTgt spid="16"/>
                                            </p:tgtEl>
                                            <p:attrNameLst>
                                              <p:attrName>ppt_x</p:attrName>
                                            </p:attrNameLst>
                                          </p:cBhvr>
                                          <p:tavLst>
                                            <p:tav tm="0">
                                              <p:val>
                                                <p:strVal val="0-#ppt_w/2"/>
                                              </p:val>
                                            </p:tav>
                                            <p:tav tm="100000">
                                              <p:val>
                                                <p:strVal val="#ppt_x"/>
                                              </p:val>
                                            </p:tav>
                                          </p:tavLst>
                                        </p:anim>
                                        <p:anim calcmode="lin" valueType="num">
                                          <p:cBhvr additive="base">
                                            <p:cTn id="14" dur="125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1250" fill="hold"/>
                                            <p:tgtEl>
                                              <p:spTgt spid="15"/>
                                            </p:tgtEl>
                                            <p:attrNameLst>
                                              <p:attrName>ppt_x</p:attrName>
                                            </p:attrNameLst>
                                          </p:cBhvr>
                                          <p:tavLst>
                                            <p:tav tm="0">
                                              <p:val>
                                                <p:strVal val="0-#ppt_w/2"/>
                                              </p:val>
                                            </p:tav>
                                            <p:tav tm="100000">
                                              <p:val>
                                                <p:strVal val="#ppt_x"/>
                                              </p:val>
                                            </p:tav>
                                          </p:tavLst>
                                        </p:anim>
                                        <p:anim calcmode="lin" valueType="num">
                                          <p:cBhvr additive="base">
                                            <p:cTn id="20" dur="1250" fill="hold"/>
                                            <p:tgtEl>
                                              <p:spTgt spid="15"/>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1250" fill="hold"/>
                                            <p:tgtEl>
                                              <p:spTgt spid="21"/>
                                            </p:tgtEl>
                                            <p:attrNameLst>
                                              <p:attrName>ppt_x</p:attrName>
                                            </p:attrNameLst>
                                          </p:cBhvr>
                                          <p:tavLst>
                                            <p:tav tm="0">
                                              <p:val>
                                                <p:strVal val="0-#ppt_w/2"/>
                                              </p:val>
                                            </p:tav>
                                            <p:tav tm="100000">
                                              <p:val>
                                                <p:strVal val="#ppt_x"/>
                                              </p:val>
                                            </p:tav>
                                          </p:tavLst>
                                        </p:anim>
                                        <p:anim calcmode="lin" valueType="num">
                                          <p:cBhvr additive="base">
                                            <p:cTn id="26" dur="1250" fill="hold"/>
                                            <p:tgtEl>
                                              <p:spTgt spid="21"/>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250" fill="hold"/>
                                            <p:tgtEl>
                                              <p:spTgt spid="22"/>
                                            </p:tgtEl>
                                            <p:attrNameLst>
                                              <p:attrName>ppt_x</p:attrName>
                                            </p:attrNameLst>
                                          </p:cBhvr>
                                          <p:tavLst>
                                            <p:tav tm="0">
                                              <p:val>
                                                <p:strVal val="0-#ppt_w/2"/>
                                              </p:val>
                                            </p:tav>
                                            <p:tav tm="100000">
                                              <p:val>
                                                <p:strVal val="#ppt_x"/>
                                              </p:val>
                                            </p:tav>
                                          </p:tavLst>
                                        </p:anim>
                                        <p:anim calcmode="lin" valueType="num">
                                          <p:cBhvr additive="base">
                                            <p:cTn id="32" dur="1250" fill="hold"/>
                                            <p:tgtEl>
                                              <p:spTgt spid="22"/>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additive="base">
                                            <p:cTn id="37" dur="1250" fill="hold"/>
                                            <p:tgtEl>
                                              <p:spTgt spid="23"/>
                                            </p:tgtEl>
                                            <p:attrNameLst>
                                              <p:attrName>ppt_x</p:attrName>
                                            </p:attrNameLst>
                                          </p:cBhvr>
                                          <p:tavLst>
                                            <p:tav tm="0">
                                              <p:val>
                                                <p:strVal val="0-#ppt_w/2"/>
                                              </p:val>
                                            </p:tav>
                                            <p:tav tm="100000">
                                              <p:val>
                                                <p:strVal val="#ppt_x"/>
                                              </p:val>
                                            </p:tav>
                                          </p:tavLst>
                                        </p:anim>
                                        <p:anim calcmode="lin" valueType="num">
                                          <p:cBhvr additive="base">
                                            <p:cTn id="38" dur="125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stCondLst>
                                        <p:cond delay="0"/>
                                      </p:stCondLst>
                                      <p:childTnLst>
                                        <p:set>
                                          <p:cBhvr>
                                            <p:cTn id="42" dur="1" fill="hold">
                                              <p:stCondLst>
                                                <p:cond delay="0"/>
                                              </p:stCondLst>
                                            </p:cTn>
                                            <p:tgtEl>
                                              <p:spTgt spid="24"/>
                                            </p:tgtEl>
                                            <p:attrNameLst>
                                              <p:attrName>style.visibility</p:attrName>
                                            </p:attrNameLst>
                                          </p:cBhvr>
                                          <p:to>
                                            <p:strVal val="visible"/>
                                          </p:to>
                                        </p:set>
                                        <p:anim calcmode="lin" valueType="num">
                                          <p:cBhvr additive="base">
                                            <p:cTn id="43" dur="1250" fill="hold"/>
                                            <p:tgtEl>
                                              <p:spTgt spid="24"/>
                                            </p:tgtEl>
                                            <p:attrNameLst>
                                              <p:attrName>ppt_x</p:attrName>
                                            </p:attrNameLst>
                                          </p:cBhvr>
                                          <p:tavLst>
                                            <p:tav tm="0">
                                              <p:val>
                                                <p:strVal val="0-#ppt_w/2"/>
                                              </p:val>
                                            </p:tav>
                                            <p:tav tm="100000">
                                              <p:val>
                                                <p:strVal val="#ppt_x"/>
                                              </p:val>
                                            </p:tav>
                                          </p:tavLst>
                                        </p:anim>
                                        <p:anim calcmode="lin" valueType="num">
                                          <p:cBhvr additive="base">
                                            <p:cTn id="44" dur="125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FF12A4CB-706A-DE60-FA94-322585E81D5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44329" y="1066800"/>
            <a:ext cx="4986473" cy="4724400"/>
          </a:xfrm>
          <a:prstGeom prst="teardrop">
            <a:avLst/>
          </a:prstGeom>
          <a:effectLst>
            <a:outerShdw blurRad="50800" dist="38100" dir="2700000" algn="tl" rotWithShape="0">
              <a:prstClr val="black">
                <a:alpha val="40000"/>
              </a:prstClr>
            </a:outerShdw>
          </a:effectLst>
        </p:spPr>
      </p:pic>
      <p:sp>
        <p:nvSpPr>
          <p:cNvPr id="2" name="CaixaDeTexto 1">
            <a:extLst>
              <a:ext uri="{FF2B5EF4-FFF2-40B4-BE49-F238E27FC236}">
                <a16:creationId xmlns:a16="http://schemas.microsoft.com/office/drawing/2014/main" id="{A754A291-D7FC-F91B-A58D-26B1CC8C17FE}"/>
              </a:ext>
            </a:extLst>
          </p:cNvPr>
          <p:cNvSpPr txBox="1"/>
          <p:nvPr/>
        </p:nvSpPr>
        <p:spPr>
          <a:xfrm>
            <a:off x="1223889" y="1066800"/>
            <a:ext cx="5120440" cy="5016758"/>
          </a:xfrm>
          <a:prstGeom prst="rect">
            <a:avLst/>
          </a:prstGeom>
          <a:noFill/>
        </p:spPr>
        <p:txBody>
          <a:bodyPr wrap="square" rtlCol="0">
            <a:spAutoFit/>
          </a:bodyPr>
          <a:lstStyle/>
          <a:p>
            <a:pPr algn="ctr"/>
            <a:r>
              <a:rPr lang="pt-BR" sz="3200" dirty="0">
                <a:solidFill>
                  <a:schemeClr val="bg1"/>
                </a:solidFill>
                <a:latin typeface="Eras Light ITC" panose="020B0402030504020804" pitchFamily="34" charset="0"/>
              </a:rPr>
              <a:t>Sempre que possível, envolva a pessoa, juntamente com seus cuidadores e parentes (com o devido consentimento), em todos os aspectos da avaliação e do manejo. Isso é aplicável a todas as faixas etárias - crianças, adolescentes e idosos.</a:t>
            </a:r>
          </a:p>
        </p:txBody>
      </p:sp>
    </p:spTree>
    <p:extLst>
      <p:ext uri="{BB962C8B-B14F-4D97-AF65-F5344CB8AC3E}">
        <p14:creationId xmlns:p14="http://schemas.microsoft.com/office/powerpoint/2010/main" val="36331743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125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0-#ppt_w/2"/>
                                              </p:val>
                                            </p:tav>
                                            <p:tav tm="100000">
                                              <p:val>
                                                <p:strVal val="#ppt_x"/>
                                              </p:val>
                                            </p:tav>
                                          </p:tavLst>
                                        </p:anim>
                                        <p:anim calcmode="lin" valueType="num">
                                          <p:cBhvr additive="base">
                                            <p:cTn id="8" dur="125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3DB21AAC-7714-7D50-85BD-92F453ECC107}"/>
              </a:ext>
            </a:extLst>
          </p:cNvPr>
          <p:cNvPicPr>
            <a:picLocks noChangeAspect="1"/>
          </p:cNvPicPr>
          <p:nvPr/>
        </p:nvPicPr>
        <p:blipFill rotWithShape="1">
          <a:blip r:embed="rId3">
            <a:extLst>
              <a:ext uri="{28A0092B-C50C-407E-A947-70E740481C1C}">
                <a14:useLocalDpi xmlns:a14="http://schemas.microsoft.com/office/drawing/2010/main" val="0"/>
              </a:ext>
            </a:extLst>
          </a:blip>
          <a:srcRect l="-168" t="10418"/>
          <a:stretch/>
        </p:blipFill>
        <p:spPr>
          <a:xfrm>
            <a:off x="886265" y="0"/>
            <a:ext cx="11305735" cy="6858000"/>
          </a:xfrm>
          <a:prstGeom prst="rect">
            <a:avLst/>
          </a:prstGeom>
        </p:spPr>
      </p:pic>
      <p:sp>
        <p:nvSpPr>
          <p:cNvPr id="6" name="Retângulo 5">
            <a:extLst>
              <a:ext uri="{FF2B5EF4-FFF2-40B4-BE49-F238E27FC236}">
                <a16:creationId xmlns:a16="http://schemas.microsoft.com/office/drawing/2014/main" id="{6934CFB4-0E25-971B-0D19-1DF7457C854E}"/>
              </a:ext>
            </a:extLst>
          </p:cNvPr>
          <p:cNvSpPr/>
          <p:nvPr/>
        </p:nvSpPr>
        <p:spPr>
          <a:xfrm>
            <a:off x="886265" y="0"/>
            <a:ext cx="11305735" cy="6858000"/>
          </a:xfrm>
          <a:prstGeom prst="rect">
            <a:avLst/>
          </a:prstGeom>
          <a:solidFill>
            <a:schemeClr val="tx1">
              <a:alpha val="71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lstStyle/>
          <a:p>
            <a:endParaRPr lang="pt-BR" sz="4000" dirty="0">
              <a:solidFill>
                <a:srgbClr val="EAA325"/>
              </a:solidFill>
              <a:latin typeface="Eras Bold ITC" panose="020B0907030504020204" pitchFamily="34" charset="0"/>
            </a:endParaRPr>
          </a:p>
          <a:p>
            <a:r>
              <a:rPr lang="pt-BR" sz="4000" dirty="0">
                <a:solidFill>
                  <a:srgbClr val="EAA325"/>
                </a:solidFill>
                <a:latin typeface="Eras Bold ITC" panose="020B0907030504020204" pitchFamily="34" charset="0"/>
              </a:rPr>
              <a:t>   É como pescar</a:t>
            </a:r>
          </a:p>
        </p:txBody>
      </p:sp>
    </p:spTree>
    <p:extLst>
      <p:ext uri="{BB962C8B-B14F-4D97-AF65-F5344CB8AC3E}">
        <p14:creationId xmlns:p14="http://schemas.microsoft.com/office/powerpoint/2010/main" val="21338922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3DB21AAC-7714-7D50-85BD-92F453ECC107}"/>
              </a:ext>
            </a:extLst>
          </p:cNvPr>
          <p:cNvPicPr>
            <a:picLocks noChangeAspect="1"/>
          </p:cNvPicPr>
          <p:nvPr/>
        </p:nvPicPr>
        <p:blipFill rotWithShape="1">
          <a:blip r:embed="rId3">
            <a:extLst>
              <a:ext uri="{28A0092B-C50C-407E-A947-70E740481C1C}">
                <a14:useLocalDpi xmlns:a14="http://schemas.microsoft.com/office/drawing/2010/main" val="0"/>
              </a:ext>
            </a:extLst>
          </a:blip>
          <a:srcRect l="-168" t="10418"/>
          <a:stretch/>
        </p:blipFill>
        <p:spPr>
          <a:xfrm>
            <a:off x="886265" y="0"/>
            <a:ext cx="11305735" cy="6858000"/>
          </a:xfrm>
          <a:prstGeom prst="rect">
            <a:avLst/>
          </a:prstGeom>
        </p:spPr>
      </p:pic>
      <p:sp>
        <p:nvSpPr>
          <p:cNvPr id="2" name="Retângulo: Cantos Diagonais Arredondados 1">
            <a:extLst>
              <a:ext uri="{FF2B5EF4-FFF2-40B4-BE49-F238E27FC236}">
                <a16:creationId xmlns:a16="http://schemas.microsoft.com/office/drawing/2014/main" id="{B3BAFF74-2E9C-6F27-BFAF-1CCCE0383C11}"/>
              </a:ext>
            </a:extLst>
          </p:cNvPr>
          <p:cNvSpPr/>
          <p:nvPr/>
        </p:nvSpPr>
        <p:spPr>
          <a:xfrm>
            <a:off x="5960012" y="323557"/>
            <a:ext cx="2443089" cy="1223889"/>
          </a:xfrm>
          <a:prstGeom prst="round2DiagRect">
            <a:avLst/>
          </a:prstGeom>
          <a:solidFill>
            <a:schemeClr val="bg1"/>
          </a:solidFill>
          <a:ln>
            <a:solidFill>
              <a:srgbClr val="EAA3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b="1">
                <a:solidFill>
                  <a:schemeClr val="tx1"/>
                </a:solidFill>
                <a:latin typeface="Eras Light ITC" panose="020B0402030504020804" pitchFamily="34" charset="0"/>
              </a:rPr>
              <a:t>Primeiro, você precisa ter paciência e ficar quieto para não assustar os peixes</a:t>
            </a:r>
          </a:p>
        </p:txBody>
      </p:sp>
      <p:sp>
        <p:nvSpPr>
          <p:cNvPr id="7" name="CaixaDeTexto 6">
            <a:extLst>
              <a:ext uri="{FF2B5EF4-FFF2-40B4-BE49-F238E27FC236}">
                <a16:creationId xmlns:a16="http://schemas.microsoft.com/office/drawing/2014/main" id="{1997C539-EF09-AC5E-E92D-CD5046369344}"/>
              </a:ext>
            </a:extLst>
          </p:cNvPr>
          <p:cNvSpPr txBox="1"/>
          <p:nvPr/>
        </p:nvSpPr>
        <p:spPr>
          <a:xfrm>
            <a:off x="2687032" y="673891"/>
            <a:ext cx="3289683" cy="523220"/>
          </a:xfrm>
          <a:prstGeom prst="rect">
            <a:avLst/>
          </a:prstGeom>
          <a:solidFill>
            <a:schemeClr val="tx1">
              <a:alpha val="30000"/>
            </a:schemeClr>
          </a:solidFill>
        </p:spPr>
        <p:txBody>
          <a:bodyPr wrap="none" rtlCol="0">
            <a:spAutoFit/>
          </a:bodyPr>
          <a:lstStyle/>
          <a:p>
            <a:r>
              <a:rPr lang="pt-BR" sz="2800" dirty="0">
                <a:solidFill>
                  <a:schemeClr val="bg1"/>
                </a:solidFill>
                <a:latin typeface="Eras Bold ITC" panose="020B0907030504020204" pitchFamily="34" charset="0"/>
              </a:rPr>
              <a:t>ouvir ativamente</a:t>
            </a:r>
          </a:p>
        </p:txBody>
      </p:sp>
    </p:spTree>
    <p:extLst>
      <p:ext uri="{BB962C8B-B14F-4D97-AF65-F5344CB8AC3E}">
        <p14:creationId xmlns:p14="http://schemas.microsoft.com/office/powerpoint/2010/main" val="10306439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3DB21AAC-7714-7D50-85BD-92F453ECC107}"/>
              </a:ext>
            </a:extLst>
          </p:cNvPr>
          <p:cNvPicPr>
            <a:picLocks noChangeAspect="1"/>
          </p:cNvPicPr>
          <p:nvPr/>
        </p:nvPicPr>
        <p:blipFill rotWithShape="1">
          <a:blip r:embed="rId3">
            <a:extLst>
              <a:ext uri="{28A0092B-C50C-407E-A947-70E740481C1C}">
                <a14:useLocalDpi xmlns:a14="http://schemas.microsoft.com/office/drawing/2010/main" val="0"/>
              </a:ext>
            </a:extLst>
          </a:blip>
          <a:srcRect l="-168" t="10418"/>
          <a:stretch/>
        </p:blipFill>
        <p:spPr>
          <a:xfrm>
            <a:off x="886265" y="-1"/>
            <a:ext cx="16343731" cy="9914022"/>
          </a:xfrm>
          <a:prstGeom prst="rect">
            <a:avLst/>
          </a:prstGeom>
        </p:spPr>
      </p:pic>
      <p:sp>
        <p:nvSpPr>
          <p:cNvPr id="2" name="Retângulo: Cantos Diagonais Arredondados 1">
            <a:extLst>
              <a:ext uri="{FF2B5EF4-FFF2-40B4-BE49-F238E27FC236}">
                <a16:creationId xmlns:a16="http://schemas.microsoft.com/office/drawing/2014/main" id="{B3BAFF74-2E9C-6F27-BFAF-1CCCE0383C11}"/>
              </a:ext>
            </a:extLst>
          </p:cNvPr>
          <p:cNvSpPr/>
          <p:nvPr/>
        </p:nvSpPr>
        <p:spPr>
          <a:xfrm>
            <a:off x="1198098" y="2381250"/>
            <a:ext cx="2443089" cy="1452197"/>
          </a:xfrm>
          <a:prstGeom prst="round2DiagRect">
            <a:avLst/>
          </a:prstGeom>
          <a:solidFill>
            <a:schemeClr val="bg1"/>
          </a:solidFill>
          <a:ln>
            <a:solidFill>
              <a:srgbClr val="EAA3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b="1" dirty="0">
                <a:solidFill>
                  <a:schemeClr val="tx1"/>
                </a:solidFill>
                <a:latin typeface="Eras Light ITC" panose="020B0402030504020804" pitchFamily="34" charset="0"/>
              </a:rPr>
              <a:t>Você precisa ser sensível às vibrações na linha para saber quando um peixe mordeu</a:t>
            </a:r>
          </a:p>
        </p:txBody>
      </p:sp>
      <p:sp>
        <p:nvSpPr>
          <p:cNvPr id="7" name="CaixaDeTexto 6">
            <a:extLst>
              <a:ext uri="{FF2B5EF4-FFF2-40B4-BE49-F238E27FC236}">
                <a16:creationId xmlns:a16="http://schemas.microsoft.com/office/drawing/2014/main" id="{1997C539-EF09-AC5E-E92D-CD5046369344}"/>
              </a:ext>
            </a:extLst>
          </p:cNvPr>
          <p:cNvSpPr txBox="1"/>
          <p:nvPr/>
        </p:nvSpPr>
        <p:spPr>
          <a:xfrm>
            <a:off x="3641187" y="2845738"/>
            <a:ext cx="5195653" cy="523220"/>
          </a:xfrm>
          <a:prstGeom prst="rect">
            <a:avLst/>
          </a:prstGeom>
          <a:solidFill>
            <a:schemeClr val="tx1">
              <a:alpha val="30000"/>
            </a:schemeClr>
          </a:solidFill>
        </p:spPr>
        <p:txBody>
          <a:bodyPr wrap="none" rtlCol="0">
            <a:spAutoFit/>
          </a:bodyPr>
          <a:lstStyle/>
          <a:p>
            <a:r>
              <a:rPr lang="pt-BR" sz="2800" dirty="0">
                <a:solidFill>
                  <a:schemeClr val="bg1"/>
                </a:solidFill>
                <a:latin typeface="Eras Bold ITC" panose="020B0907030504020204" pitchFamily="34" charset="0"/>
              </a:rPr>
              <a:t>ser compreensivo e sensível</a:t>
            </a:r>
          </a:p>
        </p:txBody>
      </p:sp>
    </p:spTree>
    <p:extLst>
      <p:ext uri="{BB962C8B-B14F-4D97-AF65-F5344CB8AC3E}">
        <p14:creationId xmlns:p14="http://schemas.microsoft.com/office/powerpoint/2010/main" val="22941006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3DB21AAC-7714-7D50-85BD-92F453ECC107}"/>
              </a:ext>
            </a:extLst>
          </p:cNvPr>
          <p:cNvPicPr>
            <a:picLocks noChangeAspect="1"/>
          </p:cNvPicPr>
          <p:nvPr/>
        </p:nvPicPr>
        <p:blipFill rotWithShape="1">
          <a:blip r:embed="rId3">
            <a:extLst>
              <a:ext uri="{28A0092B-C50C-407E-A947-70E740481C1C}">
                <a14:useLocalDpi xmlns:a14="http://schemas.microsoft.com/office/drawing/2010/main" val="0"/>
              </a:ext>
            </a:extLst>
          </a:blip>
          <a:srcRect l="46807" t="41403"/>
          <a:stretch/>
        </p:blipFill>
        <p:spPr>
          <a:xfrm>
            <a:off x="943121" y="0"/>
            <a:ext cx="11248879" cy="8405081"/>
          </a:xfrm>
          <a:prstGeom prst="rect">
            <a:avLst/>
          </a:prstGeom>
        </p:spPr>
      </p:pic>
      <p:sp>
        <p:nvSpPr>
          <p:cNvPr id="2" name="Retângulo: Cantos Diagonais Arredondados 1">
            <a:extLst>
              <a:ext uri="{FF2B5EF4-FFF2-40B4-BE49-F238E27FC236}">
                <a16:creationId xmlns:a16="http://schemas.microsoft.com/office/drawing/2014/main" id="{B3BAFF74-2E9C-6F27-BFAF-1CCCE0383C11}"/>
              </a:ext>
            </a:extLst>
          </p:cNvPr>
          <p:cNvSpPr/>
          <p:nvPr/>
        </p:nvSpPr>
        <p:spPr>
          <a:xfrm>
            <a:off x="5017468" y="2959768"/>
            <a:ext cx="2443089" cy="1861387"/>
          </a:xfrm>
          <a:prstGeom prst="round2DiagRect">
            <a:avLst/>
          </a:prstGeom>
          <a:solidFill>
            <a:schemeClr val="bg1"/>
          </a:solidFill>
          <a:ln>
            <a:solidFill>
              <a:srgbClr val="EAA3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b="1" dirty="0">
                <a:solidFill>
                  <a:schemeClr val="tx1"/>
                </a:solidFill>
                <a:latin typeface="Eras Light ITC" panose="020B0402030504020804" pitchFamily="34" charset="0"/>
              </a:rPr>
              <a:t>Você não puxa a linha imediatamente, mas permite que o peixe nade um pouco com a isca</a:t>
            </a:r>
          </a:p>
        </p:txBody>
      </p:sp>
      <p:sp>
        <p:nvSpPr>
          <p:cNvPr id="7" name="CaixaDeTexto 6">
            <a:extLst>
              <a:ext uri="{FF2B5EF4-FFF2-40B4-BE49-F238E27FC236}">
                <a16:creationId xmlns:a16="http://schemas.microsoft.com/office/drawing/2014/main" id="{1997C539-EF09-AC5E-E92D-CD5046369344}"/>
              </a:ext>
            </a:extLst>
          </p:cNvPr>
          <p:cNvSpPr txBox="1"/>
          <p:nvPr/>
        </p:nvSpPr>
        <p:spPr>
          <a:xfrm>
            <a:off x="5469987" y="4821155"/>
            <a:ext cx="5778892" cy="954107"/>
          </a:xfrm>
          <a:prstGeom prst="rect">
            <a:avLst/>
          </a:prstGeom>
          <a:solidFill>
            <a:schemeClr val="tx1">
              <a:alpha val="30000"/>
            </a:schemeClr>
          </a:solidFill>
        </p:spPr>
        <p:txBody>
          <a:bodyPr wrap="square" rtlCol="0">
            <a:spAutoFit/>
          </a:bodyPr>
          <a:lstStyle/>
          <a:p>
            <a:r>
              <a:rPr lang="pt-BR" sz="2800" dirty="0">
                <a:solidFill>
                  <a:schemeClr val="bg1"/>
                </a:solidFill>
                <a:latin typeface="Eras Bold ITC" panose="020B0907030504020204" pitchFamily="34" charset="0"/>
              </a:rPr>
              <a:t>deixar a pessoa falar sem interrupção</a:t>
            </a:r>
          </a:p>
        </p:txBody>
      </p:sp>
    </p:spTree>
    <p:extLst>
      <p:ext uri="{BB962C8B-B14F-4D97-AF65-F5344CB8AC3E}">
        <p14:creationId xmlns:p14="http://schemas.microsoft.com/office/powerpoint/2010/main" val="11804804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3DB21AAC-7714-7D50-85BD-92F453ECC107}"/>
              </a:ext>
            </a:extLst>
          </p:cNvPr>
          <p:cNvPicPr>
            <a:picLocks noChangeAspect="1"/>
          </p:cNvPicPr>
          <p:nvPr/>
        </p:nvPicPr>
        <p:blipFill rotWithShape="1">
          <a:blip r:embed="rId3">
            <a:extLst>
              <a:ext uri="{28A0092B-C50C-407E-A947-70E740481C1C}">
                <a14:useLocalDpi xmlns:a14="http://schemas.microsoft.com/office/drawing/2010/main" val="0"/>
              </a:ext>
            </a:extLst>
          </a:blip>
          <a:srcRect l="46807" t="41403"/>
          <a:stretch/>
        </p:blipFill>
        <p:spPr>
          <a:xfrm>
            <a:off x="943121" y="0"/>
            <a:ext cx="12624263" cy="9432758"/>
          </a:xfrm>
          <a:prstGeom prst="rect">
            <a:avLst/>
          </a:prstGeom>
        </p:spPr>
      </p:pic>
      <p:sp>
        <p:nvSpPr>
          <p:cNvPr id="2" name="Retângulo: Cantos Diagonais Arredondados 1">
            <a:extLst>
              <a:ext uri="{FF2B5EF4-FFF2-40B4-BE49-F238E27FC236}">
                <a16:creationId xmlns:a16="http://schemas.microsoft.com/office/drawing/2014/main" id="{B3BAFF74-2E9C-6F27-BFAF-1CCCE0383C11}"/>
              </a:ext>
            </a:extLst>
          </p:cNvPr>
          <p:cNvSpPr/>
          <p:nvPr/>
        </p:nvSpPr>
        <p:spPr>
          <a:xfrm>
            <a:off x="8287227" y="347595"/>
            <a:ext cx="2443089" cy="2791657"/>
          </a:xfrm>
          <a:prstGeom prst="round2DiagRect">
            <a:avLst/>
          </a:prstGeom>
          <a:solidFill>
            <a:schemeClr val="bg1"/>
          </a:solidFill>
          <a:ln>
            <a:solidFill>
              <a:srgbClr val="EAA3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b="1" dirty="0">
                <a:solidFill>
                  <a:schemeClr val="tx1"/>
                </a:solidFill>
                <a:latin typeface="Eras Light ITC" panose="020B0402030504020804" pitchFamily="34" charset="0"/>
              </a:rPr>
              <a:t>Se você não tem certeza se um peixe mordeu ou se é apenas a corrente, você verifica novamente </a:t>
            </a:r>
          </a:p>
        </p:txBody>
      </p:sp>
      <p:sp>
        <p:nvSpPr>
          <p:cNvPr id="7" name="CaixaDeTexto 6">
            <a:extLst>
              <a:ext uri="{FF2B5EF4-FFF2-40B4-BE49-F238E27FC236}">
                <a16:creationId xmlns:a16="http://schemas.microsoft.com/office/drawing/2014/main" id="{1997C539-EF09-AC5E-E92D-CD5046369344}"/>
              </a:ext>
            </a:extLst>
          </p:cNvPr>
          <p:cNvSpPr txBox="1"/>
          <p:nvPr/>
        </p:nvSpPr>
        <p:spPr>
          <a:xfrm>
            <a:off x="3337867" y="658228"/>
            <a:ext cx="4949360" cy="523220"/>
          </a:xfrm>
          <a:prstGeom prst="rect">
            <a:avLst/>
          </a:prstGeom>
          <a:solidFill>
            <a:schemeClr val="tx1">
              <a:alpha val="30000"/>
            </a:schemeClr>
          </a:solidFill>
        </p:spPr>
        <p:txBody>
          <a:bodyPr wrap="square" rtlCol="0">
            <a:spAutoFit/>
          </a:bodyPr>
          <a:lstStyle/>
          <a:p>
            <a:r>
              <a:rPr lang="pt-BR" sz="2800" dirty="0">
                <a:solidFill>
                  <a:schemeClr val="bg1"/>
                </a:solidFill>
                <a:latin typeface="Eras Bold ITC" panose="020B0907030504020204" pitchFamily="34" charset="0"/>
              </a:rPr>
              <a:t>pedindo esclarecimentos</a:t>
            </a:r>
          </a:p>
        </p:txBody>
      </p:sp>
    </p:spTree>
    <p:extLst>
      <p:ext uri="{BB962C8B-B14F-4D97-AF65-F5344CB8AC3E}">
        <p14:creationId xmlns:p14="http://schemas.microsoft.com/office/powerpoint/2010/main" val="118300278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D1E28"/>
        </a:solidFill>
        <a:effectLst/>
      </p:bgPr>
    </p:bg>
    <p:spTree>
      <p:nvGrpSpPr>
        <p:cNvPr id="1" name=""/>
        <p:cNvGrpSpPr/>
        <p:nvPr/>
      </p:nvGrpSpPr>
      <p:grpSpPr>
        <a:xfrm>
          <a:off x="0" y="0"/>
          <a:ext cx="0" cy="0"/>
          <a:chOff x="0" y="0"/>
          <a:chExt cx="0" cy="0"/>
        </a:xfrm>
      </p:grpSpPr>
      <p:sp>
        <p:nvSpPr>
          <p:cNvPr id="5" name="Retângulo 4">
            <a:extLst>
              <a:ext uri="{FF2B5EF4-FFF2-40B4-BE49-F238E27FC236}">
                <a16:creationId xmlns:a16="http://schemas.microsoft.com/office/drawing/2014/main" id="{1F5F96E8-D52B-1036-D4E3-1FEE31E11E21}"/>
              </a:ext>
            </a:extLst>
          </p:cNvPr>
          <p:cNvSpPr/>
          <p:nvPr/>
        </p:nvSpPr>
        <p:spPr>
          <a:xfrm>
            <a:off x="0" y="0"/>
            <a:ext cx="938463" cy="6867791"/>
          </a:xfrm>
          <a:prstGeom prst="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pt-BR" sz="3200" spc="600" dirty="0">
                <a:latin typeface="Eras Bold ITC" panose="020B0907030504020204" pitchFamily="34" charset="0"/>
              </a:rPr>
              <a:t>Comunicação</a:t>
            </a:r>
          </a:p>
        </p:txBody>
      </p:sp>
      <p:sp>
        <p:nvSpPr>
          <p:cNvPr id="6" name="CaixaDeTexto 5">
            <a:extLst>
              <a:ext uri="{FF2B5EF4-FFF2-40B4-BE49-F238E27FC236}">
                <a16:creationId xmlns:a16="http://schemas.microsoft.com/office/drawing/2014/main" id="{FB23C916-6CED-7048-7376-30CE185F0922}"/>
              </a:ext>
            </a:extLst>
          </p:cNvPr>
          <p:cNvSpPr txBox="1"/>
          <p:nvPr/>
        </p:nvSpPr>
        <p:spPr>
          <a:xfrm>
            <a:off x="1263143" y="212948"/>
            <a:ext cx="5851282" cy="707886"/>
          </a:xfrm>
          <a:prstGeom prst="rect">
            <a:avLst/>
          </a:prstGeom>
          <a:noFill/>
        </p:spPr>
        <p:txBody>
          <a:bodyPr wrap="none" rtlCol="0">
            <a:spAutoFit/>
          </a:bodyPr>
          <a:lstStyle/>
          <a:p>
            <a:r>
              <a:rPr lang="pt-BR" sz="4000" dirty="0">
                <a:solidFill>
                  <a:srgbClr val="EAA325"/>
                </a:solidFill>
                <a:latin typeface="Eras Bold ITC" panose="020B0907030504020204" pitchFamily="34" charset="0"/>
              </a:rPr>
              <a:t>Dicas de comunicação</a:t>
            </a:r>
          </a:p>
        </p:txBody>
      </p:sp>
      <p:cxnSp>
        <p:nvCxnSpPr>
          <p:cNvPr id="8" name="Conector reto 7">
            <a:extLst>
              <a:ext uri="{FF2B5EF4-FFF2-40B4-BE49-F238E27FC236}">
                <a16:creationId xmlns:a16="http://schemas.microsoft.com/office/drawing/2014/main" id="{89F1A4A3-0719-C1C1-A902-71B8C914A81E}"/>
              </a:ext>
            </a:extLst>
          </p:cNvPr>
          <p:cNvCxnSpPr/>
          <p:nvPr/>
        </p:nvCxnSpPr>
        <p:spPr>
          <a:xfrm>
            <a:off x="2115400" y="1255595"/>
            <a:ext cx="0" cy="5375810"/>
          </a:xfrm>
          <a:prstGeom prst="line">
            <a:avLst/>
          </a:prstGeom>
          <a:ln w="57150">
            <a:solidFill>
              <a:srgbClr val="EAA325"/>
            </a:solidFill>
          </a:ln>
        </p:spPr>
        <p:style>
          <a:lnRef idx="3">
            <a:schemeClr val="dk1"/>
          </a:lnRef>
          <a:fillRef idx="0">
            <a:schemeClr val="dk1"/>
          </a:fillRef>
          <a:effectRef idx="2">
            <a:schemeClr val="dk1"/>
          </a:effectRef>
          <a:fontRef idx="minor">
            <a:schemeClr val="tx1"/>
          </a:fontRef>
        </p:style>
      </p:cxnSp>
      <p:cxnSp>
        <p:nvCxnSpPr>
          <p:cNvPr id="2" name="Conector reto 1">
            <a:extLst>
              <a:ext uri="{FF2B5EF4-FFF2-40B4-BE49-F238E27FC236}">
                <a16:creationId xmlns:a16="http://schemas.microsoft.com/office/drawing/2014/main" id="{5377695F-1A33-7D83-EB19-C2F6DE49CF22}"/>
              </a:ext>
            </a:extLst>
          </p:cNvPr>
          <p:cNvCxnSpPr>
            <a:cxnSpLocks/>
            <a:endCxn id="10" idx="0"/>
          </p:cNvCxnSpPr>
          <p:nvPr/>
        </p:nvCxnSpPr>
        <p:spPr>
          <a:xfrm flipH="1">
            <a:off x="2100697" y="1270738"/>
            <a:ext cx="14703" cy="4508141"/>
          </a:xfrm>
          <a:prstGeom prst="line">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cxnSp>
      <p:grpSp>
        <p:nvGrpSpPr>
          <p:cNvPr id="24" name="Agrupar 23">
            <a:extLst>
              <a:ext uri="{FF2B5EF4-FFF2-40B4-BE49-F238E27FC236}">
                <a16:creationId xmlns:a16="http://schemas.microsoft.com/office/drawing/2014/main" id="{14D6851B-8434-A7C2-A92B-E4F7C118E000}"/>
              </a:ext>
            </a:extLst>
          </p:cNvPr>
          <p:cNvGrpSpPr/>
          <p:nvPr/>
        </p:nvGrpSpPr>
        <p:grpSpPr>
          <a:xfrm>
            <a:off x="1909631" y="5569330"/>
            <a:ext cx="9664206" cy="1077218"/>
            <a:chOff x="1909631" y="5569330"/>
            <a:chExt cx="9664206" cy="1077218"/>
          </a:xfrm>
        </p:grpSpPr>
        <p:sp>
          <p:nvSpPr>
            <p:cNvPr id="16" name="CaixaDeTexto 15">
              <a:extLst>
                <a:ext uri="{FF2B5EF4-FFF2-40B4-BE49-F238E27FC236}">
                  <a16:creationId xmlns:a16="http://schemas.microsoft.com/office/drawing/2014/main" id="{CE792DFA-F04B-21F0-4D8C-6A09845BB6AD}"/>
                </a:ext>
              </a:extLst>
            </p:cNvPr>
            <p:cNvSpPr txBox="1"/>
            <p:nvPr/>
          </p:nvSpPr>
          <p:spPr>
            <a:xfrm>
              <a:off x="2361058" y="5569330"/>
              <a:ext cx="9212779" cy="1077218"/>
            </a:xfrm>
            <a:prstGeom prst="rect">
              <a:avLst/>
            </a:prstGeom>
            <a:noFill/>
          </p:spPr>
          <p:txBody>
            <a:bodyPr wrap="square" rtlCol="0">
              <a:spAutoFit/>
            </a:bodyPr>
            <a:lstStyle/>
            <a:p>
              <a:pPr algn="just"/>
              <a:r>
                <a:rPr lang="pt-BR" sz="3200" b="1" dirty="0">
                  <a:solidFill>
                    <a:schemeClr val="bg1"/>
                  </a:solidFill>
                  <a:latin typeface="Eras Light ITC" panose="020B0402030504020804" pitchFamily="34" charset="0"/>
                </a:rPr>
                <a:t>6-Responder com sensibilidade quando  as pessoas contarem experiências difíceis</a:t>
              </a:r>
            </a:p>
          </p:txBody>
        </p:sp>
        <p:sp>
          <p:nvSpPr>
            <p:cNvPr id="10" name="Elipse 9">
              <a:extLst>
                <a:ext uri="{FF2B5EF4-FFF2-40B4-BE49-F238E27FC236}">
                  <a16:creationId xmlns:a16="http://schemas.microsoft.com/office/drawing/2014/main" id="{74B2C239-CA9E-8E84-C7DD-073A883115E0}"/>
                </a:ext>
              </a:extLst>
            </p:cNvPr>
            <p:cNvSpPr/>
            <p:nvPr/>
          </p:nvSpPr>
          <p:spPr>
            <a:xfrm>
              <a:off x="1909631" y="5778879"/>
              <a:ext cx="382132" cy="329060"/>
            </a:xfrm>
            <a:prstGeom prst="ellipse">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solidFill>
                  <a:schemeClr val="bg1"/>
                </a:solidFill>
              </a:endParaRPr>
            </a:p>
          </p:txBody>
        </p:sp>
      </p:grpSp>
      <p:grpSp>
        <p:nvGrpSpPr>
          <p:cNvPr id="19" name="Agrupar 18">
            <a:extLst>
              <a:ext uri="{FF2B5EF4-FFF2-40B4-BE49-F238E27FC236}">
                <a16:creationId xmlns:a16="http://schemas.microsoft.com/office/drawing/2014/main" id="{A4860166-E262-475A-A083-A10B364E182A}"/>
              </a:ext>
            </a:extLst>
          </p:cNvPr>
          <p:cNvGrpSpPr/>
          <p:nvPr/>
        </p:nvGrpSpPr>
        <p:grpSpPr>
          <a:xfrm>
            <a:off x="1909631" y="1222517"/>
            <a:ext cx="9988012" cy="584775"/>
            <a:chOff x="1909631" y="1222517"/>
            <a:chExt cx="9988012" cy="584775"/>
          </a:xfrm>
        </p:grpSpPr>
        <p:sp>
          <p:nvSpPr>
            <p:cNvPr id="11" name="CaixaDeTexto 10">
              <a:extLst>
                <a:ext uri="{FF2B5EF4-FFF2-40B4-BE49-F238E27FC236}">
                  <a16:creationId xmlns:a16="http://schemas.microsoft.com/office/drawing/2014/main" id="{8F504227-0AF5-285D-CD4B-F376114A4E9E}"/>
                </a:ext>
              </a:extLst>
            </p:cNvPr>
            <p:cNvSpPr txBox="1"/>
            <p:nvPr/>
          </p:nvSpPr>
          <p:spPr>
            <a:xfrm>
              <a:off x="2361058" y="1222517"/>
              <a:ext cx="9536585" cy="584775"/>
            </a:xfrm>
            <a:prstGeom prst="rect">
              <a:avLst/>
            </a:prstGeom>
            <a:noFill/>
          </p:spPr>
          <p:txBody>
            <a:bodyPr wrap="none" rtlCol="0">
              <a:spAutoFit/>
            </a:bodyPr>
            <a:lstStyle/>
            <a:p>
              <a:r>
                <a:rPr lang="pt-BR" sz="3200" b="1" dirty="0">
                  <a:solidFill>
                    <a:schemeClr val="bg1"/>
                  </a:solidFill>
                  <a:latin typeface="Eras Light ITC" panose="020B0402030504020804" pitchFamily="34" charset="0"/>
                </a:rPr>
                <a:t>1-Criar um ambiente que facilite a comunicação aberta</a:t>
              </a:r>
            </a:p>
          </p:txBody>
        </p:sp>
        <p:sp>
          <p:nvSpPr>
            <p:cNvPr id="3" name="Elipse 2">
              <a:extLst>
                <a:ext uri="{FF2B5EF4-FFF2-40B4-BE49-F238E27FC236}">
                  <a16:creationId xmlns:a16="http://schemas.microsoft.com/office/drawing/2014/main" id="{44F3EB4D-1BC3-FB3F-7565-AC2DA9BB8014}"/>
                </a:ext>
              </a:extLst>
            </p:cNvPr>
            <p:cNvSpPr/>
            <p:nvPr/>
          </p:nvSpPr>
          <p:spPr>
            <a:xfrm>
              <a:off x="1909631" y="1350374"/>
              <a:ext cx="382132" cy="329060"/>
            </a:xfrm>
            <a:prstGeom prst="ellipse">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solidFill>
                  <a:schemeClr val="bg1"/>
                </a:solidFill>
              </a:endParaRPr>
            </a:p>
          </p:txBody>
        </p:sp>
      </p:grpSp>
      <p:grpSp>
        <p:nvGrpSpPr>
          <p:cNvPr id="20" name="Agrupar 19">
            <a:extLst>
              <a:ext uri="{FF2B5EF4-FFF2-40B4-BE49-F238E27FC236}">
                <a16:creationId xmlns:a16="http://schemas.microsoft.com/office/drawing/2014/main" id="{E718B335-378A-D47F-FE84-27C28F00C1DB}"/>
              </a:ext>
            </a:extLst>
          </p:cNvPr>
          <p:cNvGrpSpPr/>
          <p:nvPr/>
        </p:nvGrpSpPr>
        <p:grpSpPr>
          <a:xfrm>
            <a:off x="1909631" y="2091880"/>
            <a:ext cx="3994385" cy="584775"/>
            <a:chOff x="1909631" y="2091880"/>
            <a:chExt cx="3994385" cy="584775"/>
          </a:xfrm>
        </p:grpSpPr>
        <p:sp>
          <p:nvSpPr>
            <p:cNvPr id="12" name="CaixaDeTexto 11">
              <a:extLst>
                <a:ext uri="{FF2B5EF4-FFF2-40B4-BE49-F238E27FC236}">
                  <a16:creationId xmlns:a16="http://schemas.microsoft.com/office/drawing/2014/main" id="{7C02AD2D-7C17-ED88-B9A6-4CA1AC07B5D7}"/>
                </a:ext>
              </a:extLst>
            </p:cNvPr>
            <p:cNvSpPr txBox="1"/>
            <p:nvPr/>
          </p:nvSpPr>
          <p:spPr>
            <a:xfrm>
              <a:off x="2361058" y="2091880"/>
              <a:ext cx="3542958" cy="584775"/>
            </a:xfrm>
            <a:prstGeom prst="rect">
              <a:avLst/>
            </a:prstGeom>
            <a:noFill/>
          </p:spPr>
          <p:txBody>
            <a:bodyPr wrap="none" rtlCol="0">
              <a:spAutoFit/>
            </a:bodyPr>
            <a:lstStyle/>
            <a:p>
              <a:r>
                <a:rPr lang="pt-BR" sz="3200" b="1" dirty="0">
                  <a:solidFill>
                    <a:schemeClr val="bg1"/>
                  </a:solidFill>
                  <a:latin typeface="Eras Light ITC" panose="020B0402030504020804" pitchFamily="34" charset="0"/>
                </a:rPr>
                <a:t>2-Envolver a pessoa</a:t>
              </a:r>
            </a:p>
          </p:txBody>
        </p:sp>
        <p:sp>
          <p:nvSpPr>
            <p:cNvPr id="4" name="Elipse 3">
              <a:extLst>
                <a:ext uri="{FF2B5EF4-FFF2-40B4-BE49-F238E27FC236}">
                  <a16:creationId xmlns:a16="http://schemas.microsoft.com/office/drawing/2014/main" id="{BD117230-E7D5-A7A9-A15F-C51713DEE333}"/>
                </a:ext>
              </a:extLst>
            </p:cNvPr>
            <p:cNvSpPr/>
            <p:nvPr/>
          </p:nvSpPr>
          <p:spPr>
            <a:xfrm>
              <a:off x="1909631" y="2236075"/>
              <a:ext cx="382132" cy="329060"/>
            </a:xfrm>
            <a:prstGeom prst="ellipse">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solidFill>
                  <a:schemeClr val="bg1"/>
                </a:solidFill>
              </a:endParaRPr>
            </a:p>
          </p:txBody>
        </p:sp>
      </p:grpSp>
      <p:grpSp>
        <p:nvGrpSpPr>
          <p:cNvPr id="21" name="Agrupar 20">
            <a:extLst>
              <a:ext uri="{FF2B5EF4-FFF2-40B4-BE49-F238E27FC236}">
                <a16:creationId xmlns:a16="http://schemas.microsoft.com/office/drawing/2014/main" id="{2000984F-1FC5-EA2D-DD90-1AFE976292F7}"/>
              </a:ext>
            </a:extLst>
          </p:cNvPr>
          <p:cNvGrpSpPr/>
          <p:nvPr/>
        </p:nvGrpSpPr>
        <p:grpSpPr>
          <a:xfrm>
            <a:off x="1909631" y="2961243"/>
            <a:ext cx="4399944" cy="584775"/>
            <a:chOff x="1909631" y="2961243"/>
            <a:chExt cx="4399944" cy="584775"/>
          </a:xfrm>
        </p:grpSpPr>
        <p:sp>
          <p:nvSpPr>
            <p:cNvPr id="13" name="CaixaDeTexto 12">
              <a:extLst>
                <a:ext uri="{FF2B5EF4-FFF2-40B4-BE49-F238E27FC236}">
                  <a16:creationId xmlns:a16="http://schemas.microsoft.com/office/drawing/2014/main" id="{F5BF4CF2-C689-B2D7-E8F5-A2D7D95E9606}"/>
                </a:ext>
              </a:extLst>
            </p:cNvPr>
            <p:cNvSpPr txBox="1"/>
            <p:nvPr/>
          </p:nvSpPr>
          <p:spPr>
            <a:xfrm>
              <a:off x="2361058" y="2961243"/>
              <a:ext cx="3948517" cy="584775"/>
            </a:xfrm>
            <a:prstGeom prst="rect">
              <a:avLst/>
            </a:prstGeom>
            <a:noFill/>
          </p:spPr>
          <p:txBody>
            <a:bodyPr wrap="none" rtlCol="0">
              <a:spAutoFit/>
            </a:bodyPr>
            <a:lstStyle/>
            <a:p>
              <a:r>
                <a:rPr lang="pt-BR" sz="3200" b="1" dirty="0">
                  <a:solidFill>
                    <a:schemeClr val="bg1"/>
                  </a:solidFill>
                  <a:latin typeface="Eras Light ITC" panose="020B0402030504020804" pitchFamily="34" charset="0"/>
                </a:rPr>
                <a:t>3-Começar escutando</a:t>
              </a:r>
            </a:p>
          </p:txBody>
        </p:sp>
        <p:sp>
          <p:nvSpPr>
            <p:cNvPr id="7" name="Elipse 6">
              <a:extLst>
                <a:ext uri="{FF2B5EF4-FFF2-40B4-BE49-F238E27FC236}">
                  <a16:creationId xmlns:a16="http://schemas.microsoft.com/office/drawing/2014/main" id="{D1C7DAF6-B670-A020-BCF3-A6BD9C510780}"/>
                </a:ext>
              </a:extLst>
            </p:cNvPr>
            <p:cNvSpPr/>
            <p:nvPr/>
          </p:nvSpPr>
          <p:spPr>
            <a:xfrm>
              <a:off x="1909631" y="3121776"/>
              <a:ext cx="382132" cy="329060"/>
            </a:xfrm>
            <a:prstGeom prst="ellipse">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solidFill>
                  <a:schemeClr val="bg1"/>
                </a:solidFill>
              </a:endParaRPr>
            </a:p>
          </p:txBody>
        </p:sp>
      </p:grpSp>
      <p:grpSp>
        <p:nvGrpSpPr>
          <p:cNvPr id="22" name="Agrupar 21">
            <a:extLst>
              <a:ext uri="{FF2B5EF4-FFF2-40B4-BE49-F238E27FC236}">
                <a16:creationId xmlns:a16="http://schemas.microsoft.com/office/drawing/2014/main" id="{FC321EEB-3BD7-7EFE-4AED-9ACB0F0F42E6}"/>
              </a:ext>
            </a:extLst>
          </p:cNvPr>
          <p:cNvGrpSpPr/>
          <p:nvPr/>
        </p:nvGrpSpPr>
        <p:grpSpPr>
          <a:xfrm>
            <a:off x="1909631" y="3830606"/>
            <a:ext cx="8718434" cy="584775"/>
            <a:chOff x="1909631" y="3830606"/>
            <a:chExt cx="8718434" cy="584775"/>
          </a:xfrm>
        </p:grpSpPr>
        <p:sp>
          <p:nvSpPr>
            <p:cNvPr id="14" name="CaixaDeTexto 13">
              <a:extLst>
                <a:ext uri="{FF2B5EF4-FFF2-40B4-BE49-F238E27FC236}">
                  <a16:creationId xmlns:a16="http://schemas.microsoft.com/office/drawing/2014/main" id="{86B92167-F761-553A-6537-7E711F485C81}"/>
                </a:ext>
              </a:extLst>
            </p:cNvPr>
            <p:cNvSpPr txBox="1"/>
            <p:nvPr/>
          </p:nvSpPr>
          <p:spPr>
            <a:xfrm>
              <a:off x="2361058" y="3830606"/>
              <a:ext cx="8267007" cy="584775"/>
            </a:xfrm>
            <a:prstGeom prst="rect">
              <a:avLst/>
            </a:prstGeom>
            <a:noFill/>
          </p:spPr>
          <p:txBody>
            <a:bodyPr wrap="none" rtlCol="0">
              <a:spAutoFit/>
            </a:bodyPr>
            <a:lstStyle/>
            <a:p>
              <a:r>
                <a:rPr lang="pt-BR" sz="3200" b="1" dirty="0">
                  <a:solidFill>
                    <a:schemeClr val="bg1"/>
                  </a:solidFill>
                  <a:latin typeface="Eras Light ITC" panose="020B0402030504020804" pitchFamily="34" charset="0"/>
                </a:rPr>
                <a:t>4-Ser amistoso, respeitoso e moralmente neutro</a:t>
              </a:r>
            </a:p>
          </p:txBody>
        </p:sp>
        <p:sp>
          <p:nvSpPr>
            <p:cNvPr id="9" name="Elipse 8">
              <a:extLst>
                <a:ext uri="{FF2B5EF4-FFF2-40B4-BE49-F238E27FC236}">
                  <a16:creationId xmlns:a16="http://schemas.microsoft.com/office/drawing/2014/main" id="{5C3EE905-68B9-ADE1-22F5-DA3970CB817B}"/>
                </a:ext>
              </a:extLst>
            </p:cNvPr>
            <p:cNvSpPr/>
            <p:nvPr/>
          </p:nvSpPr>
          <p:spPr>
            <a:xfrm>
              <a:off x="1909631" y="4007477"/>
              <a:ext cx="382132" cy="329060"/>
            </a:xfrm>
            <a:prstGeom prst="ellipse">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solidFill>
                  <a:schemeClr val="bg1"/>
                </a:solidFill>
              </a:endParaRPr>
            </a:p>
          </p:txBody>
        </p:sp>
      </p:grpSp>
      <p:grpSp>
        <p:nvGrpSpPr>
          <p:cNvPr id="23" name="Agrupar 22">
            <a:extLst>
              <a:ext uri="{FF2B5EF4-FFF2-40B4-BE49-F238E27FC236}">
                <a16:creationId xmlns:a16="http://schemas.microsoft.com/office/drawing/2014/main" id="{7FA8BD35-DA3E-E629-381F-664C69B56AAE}"/>
              </a:ext>
            </a:extLst>
          </p:cNvPr>
          <p:cNvGrpSpPr/>
          <p:nvPr/>
        </p:nvGrpSpPr>
        <p:grpSpPr>
          <a:xfrm>
            <a:off x="1909631" y="4699969"/>
            <a:ext cx="8779348" cy="584775"/>
            <a:chOff x="1909631" y="4699969"/>
            <a:chExt cx="8779348" cy="584775"/>
          </a:xfrm>
        </p:grpSpPr>
        <p:sp>
          <p:nvSpPr>
            <p:cNvPr id="15" name="CaixaDeTexto 14">
              <a:extLst>
                <a:ext uri="{FF2B5EF4-FFF2-40B4-BE49-F238E27FC236}">
                  <a16:creationId xmlns:a16="http://schemas.microsoft.com/office/drawing/2014/main" id="{605EEAB2-5042-F2CA-CE4F-95D798313E30}"/>
                </a:ext>
              </a:extLst>
            </p:cNvPr>
            <p:cNvSpPr txBox="1"/>
            <p:nvPr/>
          </p:nvSpPr>
          <p:spPr>
            <a:xfrm>
              <a:off x="2361058" y="4699969"/>
              <a:ext cx="8327921" cy="584775"/>
            </a:xfrm>
            <a:prstGeom prst="rect">
              <a:avLst/>
            </a:prstGeom>
            <a:noFill/>
          </p:spPr>
          <p:txBody>
            <a:bodyPr wrap="none" rtlCol="0">
              <a:spAutoFit/>
            </a:bodyPr>
            <a:lstStyle/>
            <a:p>
              <a:r>
                <a:rPr lang="pt-BR" sz="3200" b="1" dirty="0">
                  <a:solidFill>
                    <a:schemeClr val="bg1"/>
                  </a:solidFill>
                  <a:latin typeface="Eras Light ITC" panose="020B0402030504020804" pitchFamily="34" charset="0"/>
                </a:rPr>
                <a:t>5-Usar boas habilidades de comunicação verbal</a:t>
              </a:r>
            </a:p>
          </p:txBody>
        </p:sp>
        <p:sp>
          <p:nvSpPr>
            <p:cNvPr id="17" name="Elipse 16">
              <a:extLst>
                <a:ext uri="{FF2B5EF4-FFF2-40B4-BE49-F238E27FC236}">
                  <a16:creationId xmlns:a16="http://schemas.microsoft.com/office/drawing/2014/main" id="{6BCB61F8-171B-5D4D-6245-25ABDA3F8908}"/>
                </a:ext>
              </a:extLst>
            </p:cNvPr>
            <p:cNvSpPr/>
            <p:nvPr/>
          </p:nvSpPr>
          <p:spPr>
            <a:xfrm>
              <a:off x="1909631" y="4893178"/>
              <a:ext cx="382132" cy="329060"/>
            </a:xfrm>
            <a:prstGeom prst="ellipse">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solidFill>
                  <a:schemeClr val="bg1"/>
                </a:solidFill>
              </a:endParaRPr>
            </a:p>
          </p:txBody>
        </p:sp>
      </p:grpSp>
    </p:spTree>
    <p:extLst>
      <p:ext uri="{BB962C8B-B14F-4D97-AF65-F5344CB8AC3E}">
        <p14:creationId xmlns:p14="http://schemas.microsoft.com/office/powerpoint/2010/main" val="86676305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48000">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14:bounceEnd="48000">
                                          <p:cBhvr additive="base">
                                            <p:cTn id="7" dur="1250" fill="hold"/>
                                            <p:tgtEl>
                                              <p:spTgt spid="6"/>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14:presetBounceEnd="48000">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14:bounceEnd="48000">
                                          <p:cBhvr additive="base">
                                            <p:cTn id="13" dur="1250" fill="hold"/>
                                            <p:tgtEl>
                                              <p:spTgt spid="19"/>
                                            </p:tgtEl>
                                            <p:attrNameLst>
                                              <p:attrName>ppt_x</p:attrName>
                                            </p:attrNameLst>
                                          </p:cBhvr>
                                          <p:tavLst>
                                            <p:tav tm="0">
                                              <p:val>
                                                <p:strVal val="#ppt_x"/>
                                              </p:val>
                                            </p:tav>
                                            <p:tav tm="100000">
                                              <p:val>
                                                <p:strVal val="#ppt_x"/>
                                              </p:val>
                                            </p:tav>
                                          </p:tavLst>
                                        </p:anim>
                                        <p:anim calcmode="lin" valueType="num" p14:bounceEnd="48000">
                                          <p:cBhvr additive="base">
                                            <p:cTn id="14" dur="125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14:presetBounceEnd="48000">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14:bounceEnd="48000">
                                          <p:cBhvr additive="base">
                                            <p:cTn id="19" dur="1250" fill="hold"/>
                                            <p:tgtEl>
                                              <p:spTgt spid="20"/>
                                            </p:tgtEl>
                                            <p:attrNameLst>
                                              <p:attrName>ppt_x</p:attrName>
                                            </p:attrNameLst>
                                          </p:cBhvr>
                                          <p:tavLst>
                                            <p:tav tm="0">
                                              <p:val>
                                                <p:strVal val="#ppt_x"/>
                                              </p:val>
                                            </p:tav>
                                            <p:tav tm="100000">
                                              <p:val>
                                                <p:strVal val="#ppt_x"/>
                                              </p:val>
                                            </p:tav>
                                          </p:tavLst>
                                        </p:anim>
                                        <p:anim calcmode="lin" valueType="num" p14:bounceEnd="48000">
                                          <p:cBhvr additive="base">
                                            <p:cTn id="20" dur="125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14:presetBounceEnd="48000">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14:bounceEnd="48000">
                                          <p:cBhvr additive="base">
                                            <p:cTn id="25" dur="1250" fill="hold"/>
                                            <p:tgtEl>
                                              <p:spTgt spid="21"/>
                                            </p:tgtEl>
                                            <p:attrNameLst>
                                              <p:attrName>ppt_x</p:attrName>
                                            </p:attrNameLst>
                                          </p:cBhvr>
                                          <p:tavLst>
                                            <p:tav tm="0">
                                              <p:val>
                                                <p:strVal val="#ppt_x"/>
                                              </p:val>
                                            </p:tav>
                                            <p:tav tm="100000">
                                              <p:val>
                                                <p:strVal val="#ppt_x"/>
                                              </p:val>
                                            </p:tav>
                                          </p:tavLst>
                                        </p:anim>
                                        <p:anim calcmode="lin" valueType="num" p14:bounceEnd="48000">
                                          <p:cBhvr additive="base">
                                            <p:cTn id="26" dur="125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14:presetBounceEnd="48000">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14:bounceEnd="48000">
                                          <p:cBhvr additive="base">
                                            <p:cTn id="31" dur="1250" fill="hold"/>
                                            <p:tgtEl>
                                              <p:spTgt spid="22"/>
                                            </p:tgtEl>
                                            <p:attrNameLst>
                                              <p:attrName>ppt_x</p:attrName>
                                            </p:attrNameLst>
                                          </p:cBhvr>
                                          <p:tavLst>
                                            <p:tav tm="0">
                                              <p:val>
                                                <p:strVal val="#ppt_x"/>
                                              </p:val>
                                            </p:tav>
                                            <p:tav tm="100000">
                                              <p:val>
                                                <p:strVal val="#ppt_x"/>
                                              </p:val>
                                            </p:tav>
                                          </p:tavLst>
                                        </p:anim>
                                        <p:anim calcmode="lin" valueType="num" p14:bounceEnd="48000">
                                          <p:cBhvr additive="base">
                                            <p:cTn id="32" dur="125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14:presetBounceEnd="48000">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14:bounceEnd="48000">
                                          <p:cBhvr additive="base">
                                            <p:cTn id="37" dur="1250" fill="hold"/>
                                            <p:tgtEl>
                                              <p:spTgt spid="23"/>
                                            </p:tgtEl>
                                            <p:attrNameLst>
                                              <p:attrName>ppt_x</p:attrName>
                                            </p:attrNameLst>
                                          </p:cBhvr>
                                          <p:tavLst>
                                            <p:tav tm="0">
                                              <p:val>
                                                <p:strVal val="#ppt_x"/>
                                              </p:val>
                                            </p:tav>
                                            <p:tav tm="100000">
                                              <p:val>
                                                <p:strVal val="#ppt_x"/>
                                              </p:val>
                                            </p:tav>
                                          </p:tavLst>
                                        </p:anim>
                                        <p:anim calcmode="lin" valueType="num" p14:bounceEnd="48000">
                                          <p:cBhvr additive="base">
                                            <p:cTn id="38" dur="125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14:presetBounceEnd="48000">
                                      <p:stCondLst>
                                        <p:cond delay="0"/>
                                      </p:stCondLst>
                                      <p:childTnLst>
                                        <p:set>
                                          <p:cBhvr>
                                            <p:cTn id="42" dur="1" fill="hold">
                                              <p:stCondLst>
                                                <p:cond delay="0"/>
                                              </p:stCondLst>
                                            </p:cTn>
                                            <p:tgtEl>
                                              <p:spTgt spid="24"/>
                                            </p:tgtEl>
                                            <p:attrNameLst>
                                              <p:attrName>style.visibility</p:attrName>
                                            </p:attrNameLst>
                                          </p:cBhvr>
                                          <p:to>
                                            <p:strVal val="visible"/>
                                          </p:to>
                                        </p:set>
                                        <p:anim calcmode="lin" valueType="num" p14:bounceEnd="48000">
                                          <p:cBhvr additive="base">
                                            <p:cTn id="43" dur="1250" fill="hold"/>
                                            <p:tgtEl>
                                              <p:spTgt spid="24"/>
                                            </p:tgtEl>
                                            <p:attrNameLst>
                                              <p:attrName>ppt_x</p:attrName>
                                            </p:attrNameLst>
                                          </p:cBhvr>
                                          <p:tavLst>
                                            <p:tav tm="0">
                                              <p:val>
                                                <p:strVal val="#ppt_x"/>
                                              </p:val>
                                            </p:tav>
                                            <p:tav tm="100000">
                                              <p:val>
                                                <p:strVal val="#ppt_x"/>
                                              </p:val>
                                            </p:tav>
                                          </p:tavLst>
                                        </p:anim>
                                        <p:anim calcmode="lin" valueType="num" p14:bounceEnd="48000">
                                          <p:cBhvr additive="base">
                                            <p:cTn id="44" dur="125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50" fill="hold"/>
                                            <p:tgtEl>
                                              <p:spTgt spid="6"/>
                                            </p:tgtEl>
                                            <p:attrNameLst>
                                              <p:attrName>ppt_x</p:attrName>
                                            </p:attrNameLst>
                                          </p:cBhvr>
                                          <p:tavLst>
                                            <p:tav tm="0">
                                              <p:val>
                                                <p:strVal val="0-#ppt_w/2"/>
                                              </p:val>
                                            </p:tav>
                                            <p:tav tm="100000">
                                              <p:val>
                                                <p:strVal val="#ppt_x"/>
                                              </p:val>
                                            </p:tav>
                                          </p:tavLst>
                                        </p:anim>
                                        <p:anim calcmode="lin" valueType="num">
                                          <p:cBhvr additive="base">
                                            <p:cTn id="8" dur="125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1250" fill="hold"/>
                                            <p:tgtEl>
                                              <p:spTgt spid="19"/>
                                            </p:tgtEl>
                                            <p:attrNameLst>
                                              <p:attrName>ppt_x</p:attrName>
                                            </p:attrNameLst>
                                          </p:cBhvr>
                                          <p:tavLst>
                                            <p:tav tm="0">
                                              <p:val>
                                                <p:strVal val="#ppt_x"/>
                                              </p:val>
                                            </p:tav>
                                            <p:tav tm="100000">
                                              <p:val>
                                                <p:strVal val="#ppt_x"/>
                                              </p:val>
                                            </p:tav>
                                          </p:tavLst>
                                        </p:anim>
                                        <p:anim calcmode="lin" valueType="num">
                                          <p:cBhvr additive="base">
                                            <p:cTn id="14" dur="125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1250" fill="hold"/>
                                            <p:tgtEl>
                                              <p:spTgt spid="20"/>
                                            </p:tgtEl>
                                            <p:attrNameLst>
                                              <p:attrName>ppt_x</p:attrName>
                                            </p:attrNameLst>
                                          </p:cBhvr>
                                          <p:tavLst>
                                            <p:tav tm="0">
                                              <p:val>
                                                <p:strVal val="#ppt_x"/>
                                              </p:val>
                                            </p:tav>
                                            <p:tav tm="100000">
                                              <p:val>
                                                <p:strVal val="#ppt_x"/>
                                              </p:val>
                                            </p:tav>
                                          </p:tavLst>
                                        </p:anim>
                                        <p:anim calcmode="lin" valueType="num">
                                          <p:cBhvr additive="base">
                                            <p:cTn id="20" dur="125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1"/>
                                            </p:tgtEl>
                                            <p:attrNameLst>
                                              <p:attrName>style.visibility</p:attrName>
                                            </p:attrNameLst>
                                          </p:cBhvr>
                                          <p:to>
                                            <p:strVal val="visible"/>
                                          </p:to>
                                        </p:set>
                                        <p:anim calcmode="lin" valueType="num">
                                          <p:cBhvr additive="base">
                                            <p:cTn id="25" dur="1250" fill="hold"/>
                                            <p:tgtEl>
                                              <p:spTgt spid="21"/>
                                            </p:tgtEl>
                                            <p:attrNameLst>
                                              <p:attrName>ppt_x</p:attrName>
                                            </p:attrNameLst>
                                          </p:cBhvr>
                                          <p:tavLst>
                                            <p:tav tm="0">
                                              <p:val>
                                                <p:strVal val="#ppt_x"/>
                                              </p:val>
                                            </p:tav>
                                            <p:tav tm="100000">
                                              <p:val>
                                                <p:strVal val="#ppt_x"/>
                                              </p:val>
                                            </p:tav>
                                          </p:tavLst>
                                        </p:anim>
                                        <p:anim calcmode="lin" valueType="num">
                                          <p:cBhvr additive="base">
                                            <p:cTn id="26" dur="125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anim calcmode="lin" valueType="num">
                                          <p:cBhvr additive="base">
                                            <p:cTn id="31" dur="1250" fill="hold"/>
                                            <p:tgtEl>
                                              <p:spTgt spid="22"/>
                                            </p:tgtEl>
                                            <p:attrNameLst>
                                              <p:attrName>ppt_x</p:attrName>
                                            </p:attrNameLst>
                                          </p:cBhvr>
                                          <p:tavLst>
                                            <p:tav tm="0">
                                              <p:val>
                                                <p:strVal val="#ppt_x"/>
                                              </p:val>
                                            </p:tav>
                                            <p:tav tm="100000">
                                              <p:val>
                                                <p:strVal val="#ppt_x"/>
                                              </p:val>
                                            </p:tav>
                                          </p:tavLst>
                                        </p:anim>
                                        <p:anim calcmode="lin" valueType="num">
                                          <p:cBhvr additive="base">
                                            <p:cTn id="32" dur="125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additive="base">
                                            <p:cTn id="37" dur="1250" fill="hold"/>
                                            <p:tgtEl>
                                              <p:spTgt spid="23"/>
                                            </p:tgtEl>
                                            <p:attrNameLst>
                                              <p:attrName>ppt_x</p:attrName>
                                            </p:attrNameLst>
                                          </p:cBhvr>
                                          <p:tavLst>
                                            <p:tav tm="0">
                                              <p:val>
                                                <p:strVal val="#ppt_x"/>
                                              </p:val>
                                            </p:tav>
                                            <p:tav tm="100000">
                                              <p:val>
                                                <p:strVal val="#ppt_x"/>
                                              </p:val>
                                            </p:tav>
                                          </p:tavLst>
                                        </p:anim>
                                        <p:anim calcmode="lin" valueType="num">
                                          <p:cBhvr additive="base">
                                            <p:cTn id="38" dur="125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24"/>
                                            </p:tgtEl>
                                            <p:attrNameLst>
                                              <p:attrName>style.visibility</p:attrName>
                                            </p:attrNameLst>
                                          </p:cBhvr>
                                          <p:to>
                                            <p:strVal val="visible"/>
                                          </p:to>
                                        </p:set>
                                        <p:anim calcmode="lin" valueType="num">
                                          <p:cBhvr additive="base">
                                            <p:cTn id="43" dur="1250" fill="hold"/>
                                            <p:tgtEl>
                                              <p:spTgt spid="24"/>
                                            </p:tgtEl>
                                            <p:attrNameLst>
                                              <p:attrName>ppt_x</p:attrName>
                                            </p:attrNameLst>
                                          </p:cBhvr>
                                          <p:tavLst>
                                            <p:tav tm="0">
                                              <p:val>
                                                <p:strVal val="#ppt_x"/>
                                              </p:val>
                                            </p:tav>
                                            <p:tav tm="100000">
                                              <p:val>
                                                <p:strVal val="#ppt_x"/>
                                              </p:val>
                                            </p:tav>
                                          </p:tavLst>
                                        </p:anim>
                                        <p:anim calcmode="lin" valueType="num">
                                          <p:cBhvr additive="base">
                                            <p:cTn id="44" dur="125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a:extLst>
              <a:ext uri="{FF2B5EF4-FFF2-40B4-BE49-F238E27FC236}">
                <a16:creationId xmlns:a16="http://schemas.microsoft.com/office/drawing/2014/main" id="{3DB21AAC-7714-7D50-85BD-92F453ECC107}"/>
              </a:ext>
            </a:extLst>
          </p:cNvPr>
          <p:cNvPicPr>
            <a:picLocks noChangeAspect="1"/>
          </p:cNvPicPr>
          <p:nvPr/>
        </p:nvPicPr>
        <p:blipFill rotWithShape="1">
          <a:blip r:embed="rId3">
            <a:extLst>
              <a:ext uri="{28A0092B-C50C-407E-A947-70E740481C1C}">
                <a14:useLocalDpi xmlns:a14="http://schemas.microsoft.com/office/drawing/2010/main" val="0"/>
              </a:ext>
            </a:extLst>
          </a:blip>
          <a:srcRect l="24081" t="16591" b="-1"/>
          <a:stretch/>
        </p:blipFill>
        <p:spPr>
          <a:xfrm>
            <a:off x="914400" y="-8917"/>
            <a:ext cx="11277600" cy="8363685"/>
          </a:xfrm>
          <a:prstGeom prst="rect">
            <a:avLst/>
          </a:prstGeom>
        </p:spPr>
      </p:pic>
      <p:sp>
        <p:nvSpPr>
          <p:cNvPr id="2" name="Retângulo: Cantos Diagonais Arredondados 1">
            <a:extLst>
              <a:ext uri="{FF2B5EF4-FFF2-40B4-BE49-F238E27FC236}">
                <a16:creationId xmlns:a16="http://schemas.microsoft.com/office/drawing/2014/main" id="{B3BAFF74-2E9C-6F27-BFAF-1CCCE0383C11}"/>
              </a:ext>
            </a:extLst>
          </p:cNvPr>
          <p:cNvSpPr/>
          <p:nvPr/>
        </p:nvSpPr>
        <p:spPr>
          <a:xfrm>
            <a:off x="2496027" y="1638301"/>
            <a:ext cx="2443089" cy="3524680"/>
          </a:xfrm>
          <a:prstGeom prst="round2DiagRect">
            <a:avLst/>
          </a:prstGeom>
          <a:solidFill>
            <a:schemeClr val="bg1"/>
          </a:solidFill>
          <a:ln>
            <a:solidFill>
              <a:srgbClr val="EAA3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b="1" dirty="0">
                <a:solidFill>
                  <a:schemeClr val="tx1"/>
                </a:solidFill>
                <a:latin typeface="Eras Light ITC" panose="020B0402030504020804" pitchFamily="34" charset="0"/>
              </a:rPr>
              <a:t>Você usa diferentes iscas dependendo do tipo de peixe que está tentando pegar - para uns, você pode usar algo simples e colorido; para outros, você pode precisar de algo mais sofisticado </a:t>
            </a:r>
          </a:p>
        </p:txBody>
      </p:sp>
      <p:sp>
        <p:nvSpPr>
          <p:cNvPr id="7" name="CaixaDeTexto 6">
            <a:extLst>
              <a:ext uri="{FF2B5EF4-FFF2-40B4-BE49-F238E27FC236}">
                <a16:creationId xmlns:a16="http://schemas.microsoft.com/office/drawing/2014/main" id="{1997C539-EF09-AC5E-E92D-CD5046369344}"/>
              </a:ext>
            </a:extLst>
          </p:cNvPr>
          <p:cNvSpPr txBox="1"/>
          <p:nvPr/>
        </p:nvSpPr>
        <p:spPr>
          <a:xfrm>
            <a:off x="3717571" y="5181598"/>
            <a:ext cx="4949360" cy="954107"/>
          </a:xfrm>
          <a:prstGeom prst="rect">
            <a:avLst/>
          </a:prstGeom>
          <a:solidFill>
            <a:schemeClr val="tx1">
              <a:alpha val="30000"/>
            </a:schemeClr>
          </a:solidFill>
        </p:spPr>
        <p:txBody>
          <a:bodyPr wrap="square" rtlCol="0">
            <a:spAutoFit/>
          </a:bodyPr>
          <a:lstStyle/>
          <a:p>
            <a:r>
              <a:rPr lang="pt-BR" sz="2800" dirty="0">
                <a:solidFill>
                  <a:schemeClr val="bg1"/>
                </a:solidFill>
                <a:latin typeface="Eras Bold ITC" panose="020B0907030504020204" pitchFamily="34" charset="0"/>
              </a:rPr>
              <a:t>ajustando sua linguagem de acordo com a idade</a:t>
            </a:r>
          </a:p>
        </p:txBody>
      </p:sp>
    </p:spTree>
    <p:extLst>
      <p:ext uri="{BB962C8B-B14F-4D97-AF65-F5344CB8AC3E}">
        <p14:creationId xmlns:p14="http://schemas.microsoft.com/office/powerpoint/2010/main" val="268995266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Agrupar 15">
            <a:extLst>
              <a:ext uri="{FF2B5EF4-FFF2-40B4-BE49-F238E27FC236}">
                <a16:creationId xmlns:a16="http://schemas.microsoft.com/office/drawing/2014/main" id="{0303D2E3-FCB3-ED44-8C0F-2C83A6D8B518}"/>
              </a:ext>
            </a:extLst>
          </p:cNvPr>
          <p:cNvGrpSpPr/>
          <p:nvPr/>
        </p:nvGrpSpPr>
        <p:grpSpPr>
          <a:xfrm>
            <a:off x="1295985" y="193898"/>
            <a:ext cx="10591214" cy="584775"/>
            <a:chOff x="1295985" y="193898"/>
            <a:chExt cx="10591214" cy="584775"/>
          </a:xfrm>
        </p:grpSpPr>
        <p:sp>
          <p:nvSpPr>
            <p:cNvPr id="3" name="CaixaDeTexto 2">
              <a:extLst>
                <a:ext uri="{FF2B5EF4-FFF2-40B4-BE49-F238E27FC236}">
                  <a16:creationId xmlns:a16="http://schemas.microsoft.com/office/drawing/2014/main" id="{10D9CDA9-CA49-F73E-3AF3-DACEB224F4B4}"/>
                </a:ext>
              </a:extLst>
            </p:cNvPr>
            <p:cNvSpPr txBox="1"/>
            <p:nvPr/>
          </p:nvSpPr>
          <p:spPr>
            <a:xfrm>
              <a:off x="2867774" y="193898"/>
              <a:ext cx="9019425" cy="584775"/>
            </a:xfrm>
            <a:prstGeom prst="rect">
              <a:avLst/>
            </a:prstGeom>
            <a:noFill/>
          </p:spPr>
          <p:txBody>
            <a:bodyPr wrap="square" rtlCol="0">
              <a:spAutoFit/>
            </a:bodyPr>
            <a:lstStyle/>
            <a:p>
              <a:pPr algn="just"/>
              <a:r>
                <a:rPr lang="pt-BR" sz="3200" b="1" dirty="0">
                  <a:solidFill>
                    <a:schemeClr val="bg1"/>
                  </a:solidFill>
                  <a:latin typeface="Eras Light ITC" panose="020B0402030504020804" pitchFamily="34" charset="0"/>
                </a:rPr>
                <a:t>Escute ativamente. Seja compreensivo e sensível.</a:t>
              </a:r>
            </a:p>
          </p:txBody>
        </p:sp>
        <p:sp>
          <p:nvSpPr>
            <p:cNvPr id="8" name="Seta: para a Direita 7">
              <a:extLst>
                <a:ext uri="{FF2B5EF4-FFF2-40B4-BE49-F238E27FC236}">
                  <a16:creationId xmlns:a16="http://schemas.microsoft.com/office/drawing/2014/main" id="{C466F35D-0615-CC16-1F54-3EEC56C0842E}"/>
                </a:ext>
              </a:extLst>
            </p:cNvPr>
            <p:cNvSpPr/>
            <p:nvPr/>
          </p:nvSpPr>
          <p:spPr>
            <a:xfrm>
              <a:off x="1295985" y="193898"/>
              <a:ext cx="1352550" cy="584775"/>
            </a:xfrm>
            <a:prstGeom prst="rightArrow">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17" name="Agrupar 16">
            <a:extLst>
              <a:ext uri="{FF2B5EF4-FFF2-40B4-BE49-F238E27FC236}">
                <a16:creationId xmlns:a16="http://schemas.microsoft.com/office/drawing/2014/main" id="{54EEC8BF-B510-5FFE-7AE5-9BFDF1423FDD}"/>
              </a:ext>
            </a:extLst>
          </p:cNvPr>
          <p:cNvGrpSpPr/>
          <p:nvPr/>
        </p:nvGrpSpPr>
        <p:grpSpPr>
          <a:xfrm>
            <a:off x="1295985" y="1179420"/>
            <a:ext cx="10591214" cy="584775"/>
            <a:chOff x="1295985" y="1179420"/>
            <a:chExt cx="10591214" cy="584775"/>
          </a:xfrm>
        </p:grpSpPr>
        <p:sp>
          <p:nvSpPr>
            <p:cNvPr id="4" name="CaixaDeTexto 3">
              <a:extLst>
                <a:ext uri="{FF2B5EF4-FFF2-40B4-BE49-F238E27FC236}">
                  <a16:creationId xmlns:a16="http://schemas.microsoft.com/office/drawing/2014/main" id="{95276BAA-2F37-D5A4-DE1B-DD79C180DD9D}"/>
                </a:ext>
              </a:extLst>
            </p:cNvPr>
            <p:cNvSpPr txBox="1"/>
            <p:nvPr/>
          </p:nvSpPr>
          <p:spPr>
            <a:xfrm>
              <a:off x="2867774" y="1179420"/>
              <a:ext cx="9019425" cy="584775"/>
            </a:xfrm>
            <a:prstGeom prst="rect">
              <a:avLst/>
            </a:prstGeom>
            <a:noFill/>
          </p:spPr>
          <p:txBody>
            <a:bodyPr wrap="square" rtlCol="0">
              <a:spAutoFit/>
            </a:bodyPr>
            <a:lstStyle>
              <a:defPPr>
                <a:defRPr lang="pt-BR"/>
              </a:defPPr>
              <a:lvl1pPr algn="just">
                <a:defRPr sz="3200" b="1">
                  <a:solidFill>
                    <a:schemeClr val="tx1">
                      <a:lumMod val="50000"/>
                      <a:lumOff val="50000"/>
                    </a:schemeClr>
                  </a:solidFill>
                  <a:latin typeface="Eras Light ITC" panose="020B0402030504020804" pitchFamily="34" charset="0"/>
                </a:defRPr>
              </a:lvl1pPr>
            </a:lstStyle>
            <a:p>
              <a:r>
                <a:rPr lang="pt-BR" dirty="0">
                  <a:solidFill>
                    <a:schemeClr val="bg1"/>
                  </a:solidFill>
                </a:rPr>
                <a:t>Permita que a pessoa fale sem interrupção.</a:t>
              </a:r>
            </a:p>
          </p:txBody>
        </p:sp>
        <p:sp>
          <p:nvSpPr>
            <p:cNvPr id="12" name="Seta: para a Direita 11">
              <a:extLst>
                <a:ext uri="{FF2B5EF4-FFF2-40B4-BE49-F238E27FC236}">
                  <a16:creationId xmlns:a16="http://schemas.microsoft.com/office/drawing/2014/main" id="{C6D6F946-2888-880C-85A3-816CDDF73480}"/>
                </a:ext>
              </a:extLst>
            </p:cNvPr>
            <p:cNvSpPr/>
            <p:nvPr/>
          </p:nvSpPr>
          <p:spPr>
            <a:xfrm>
              <a:off x="1295985" y="1179420"/>
              <a:ext cx="1352550" cy="584775"/>
            </a:xfrm>
            <a:prstGeom prst="rightArrow">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18" name="Agrupar 17">
            <a:extLst>
              <a:ext uri="{FF2B5EF4-FFF2-40B4-BE49-F238E27FC236}">
                <a16:creationId xmlns:a16="http://schemas.microsoft.com/office/drawing/2014/main" id="{E3508E55-76DD-1759-FA02-49319AB2499B}"/>
              </a:ext>
            </a:extLst>
          </p:cNvPr>
          <p:cNvGrpSpPr/>
          <p:nvPr/>
        </p:nvGrpSpPr>
        <p:grpSpPr>
          <a:xfrm>
            <a:off x="1295985" y="2164942"/>
            <a:ext cx="10591214" cy="1077218"/>
            <a:chOff x="1295985" y="2164942"/>
            <a:chExt cx="10591214" cy="1077218"/>
          </a:xfrm>
        </p:grpSpPr>
        <p:sp>
          <p:nvSpPr>
            <p:cNvPr id="5" name="CaixaDeTexto 4">
              <a:extLst>
                <a:ext uri="{FF2B5EF4-FFF2-40B4-BE49-F238E27FC236}">
                  <a16:creationId xmlns:a16="http://schemas.microsoft.com/office/drawing/2014/main" id="{207A63B7-0123-66BE-66A5-48584DC1E0E1}"/>
                </a:ext>
              </a:extLst>
            </p:cNvPr>
            <p:cNvSpPr txBox="1"/>
            <p:nvPr/>
          </p:nvSpPr>
          <p:spPr>
            <a:xfrm>
              <a:off x="2867774" y="2164942"/>
              <a:ext cx="9019425" cy="1077218"/>
            </a:xfrm>
            <a:prstGeom prst="rect">
              <a:avLst/>
            </a:prstGeom>
            <a:noFill/>
          </p:spPr>
          <p:txBody>
            <a:bodyPr wrap="square" rtlCol="0">
              <a:spAutoFit/>
            </a:bodyPr>
            <a:lstStyle>
              <a:defPPr>
                <a:defRPr lang="pt-BR"/>
              </a:defPPr>
              <a:lvl1pPr algn="just">
                <a:defRPr sz="3200" b="1">
                  <a:solidFill>
                    <a:schemeClr val="tx1">
                      <a:lumMod val="50000"/>
                      <a:lumOff val="50000"/>
                    </a:schemeClr>
                  </a:solidFill>
                  <a:latin typeface="Eras Light ITC" panose="020B0402030504020804" pitchFamily="34" charset="0"/>
                </a:defRPr>
              </a:lvl1pPr>
            </a:lstStyle>
            <a:p>
              <a:r>
                <a:rPr lang="pt-BR" dirty="0">
                  <a:solidFill>
                    <a:schemeClr val="bg1"/>
                  </a:solidFill>
                </a:rPr>
                <a:t>Se a história não for clara, seja paciente e peça esclarecimentos.</a:t>
              </a:r>
            </a:p>
          </p:txBody>
        </p:sp>
        <p:sp>
          <p:nvSpPr>
            <p:cNvPr id="13" name="Seta: para a Direita 12">
              <a:extLst>
                <a:ext uri="{FF2B5EF4-FFF2-40B4-BE49-F238E27FC236}">
                  <a16:creationId xmlns:a16="http://schemas.microsoft.com/office/drawing/2014/main" id="{FC190C79-5218-203B-3A3D-30BAC3C6A66E}"/>
                </a:ext>
              </a:extLst>
            </p:cNvPr>
            <p:cNvSpPr/>
            <p:nvPr/>
          </p:nvSpPr>
          <p:spPr>
            <a:xfrm>
              <a:off x="1295985" y="2411163"/>
              <a:ext cx="1352550" cy="584775"/>
            </a:xfrm>
            <a:prstGeom prst="rightArrow">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19" name="Agrupar 18">
            <a:extLst>
              <a:ext uri="{FF2B5EF4-FFF2-40B4-BE49-F238E27FC236}">
                <a16:creationId xmlns:a16="http://schemas.microsoft.com/office/drawing/2014/main" id="{D87557E1-9526-59D4-CC83-CE198B947327}"/>
              </a:ext>
            </a:extLst>
          </p:cNvPr>
          <p:cNvGrpSpPr/>
          <p:nvPr/>
        </p:nvGrpSpPr>
        <p:grpSpPr>
          <a:xfrm>
            <a:off x="1295985" y="3642907"/>
            <a:ext cx="10591214" cy="1569660"/>
            <a:chOff x="1295985" y="3642907"/>
            <a:chExt cx="10591214" cy="1569660"/>
          </a:xfrm>
        </p:grpSpPr>
        <p:sp>
          <p:nvSpPr>
            <p:cNvPr id="6" name="CaixaDeTexto 5">
              <a:extLst>
                <a:ext uri="{FF2B5EF4-FFF2-40B4-BE49-F238E27FC236}">
                  <a16:creationId xmlns:a16="http://schemas.microsoft.com/office/drawing/2014/main" id="{4871C181-09BA-C616-52DF-51F568BDF542}"/>
                </a:ext>
              </a:extLst>
            </p:cNvPr>
            <p:cNvSpPr txBox="1"/>
            <p:nvPr/>
          </p:nvSpPr>
          <p:spPr>
            <a:xfrm>
              <a:off x="2867774" y="3642907"/>
              <a:ext cx="9019425" cy="1569660"/>
            </a:xfrm>
            <a:prstGeom prst="rect">
              <a:avLst/>
            </a:prstGeom>
            <a:noFill/>
          </p:spPr>
          <p:txBody>
            <a:bodyPr wrap="square" rtlCol="0">
              <a:spAutoFit/>
            </a:bodyPr>
            <a:lstStyle>
              <a:defPPr>
                <a:defRPr lang="pt-BR"/>
              </a:defPPr>
              <a:lvl1pPr algn="just">
                <a:defRPr sz="3200" b="1">
                  <a:solidFill>
                    <a:schemeClr val="tx1">
                      <a:lumMod val="50000"/>
                      <a:lumOff val="50000"/>
                    </a:schemeClr>
                  </a:solidFill>
                  <a:latin typeface="Eras Light ITC" panose="020B0402030504020804" pitchFamily="34" charset="0"/>
                </a:defRPr>
              </a:lvl1pPr>
            </a:lstStyle>
            <a:p>
              <a:r>
                <a:rPr lang="pt-BR" dirty="0">
                  <a:solidFill>
                    <a:schemeClr val="bg1"/>
                  </a:solidFill>
                </a:rPr>
                <a:t>No caso de crianças, use uma linguagem que elas compreendam. Por exemplo, pergunte sobre seus interesses (brinquedos, amigos, escola, etc.).</a:t>
              </a:r>
            </a:p>
          </p:txBody>
        </p:sp>
        <p:sp>
          <p:nvSpPr>
            <p:cNvPr id="14" name="Seta: para a Direita 13">
              <a:extLst>
                <a:ext uri="{FF2B5EF4-FFF2-40B4-BE49-F238E27FC236}">
                  <a16:creationId xmlns:a16="http://schemas.microsoft.com/office/drawing/2014/main" id="{19844997-483E-6830-FEFA-9F2FF6C7FC7A}"/>
                </a:ext>
              </a:extLst>
            </p:cNvPr>
            <p:cNvSpPr/>
            <p:nvPr/>
          </p:nvSpPr>
          <p:spPr>
            <a:xfrm>
              <a:off x="1295985" y="4156632"/>
              <a:ext cx="1352550" cy="584775"/>
            </a:xfrm>
            <a:prstGeom prst="rightArrow">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grpSp>
      <p:grpSp>
        <p:nvGrpSpPr>
          <p:cNvPr id="20" name="Agrupar 19">
            <a:extLst>
              <a:ext uri="{FF2B5EF4-FFF2-40B4-BE49-F238E27FC236}">
                <a16:creationId xmlns:a16="http://schemas.microsoft.com/office/drawing/2014/main" id="{3CCF2F53-A375-B6B8-32F4-5A88F03E4EEA}"/>
              </a:ext>
            </a:extLst>
          </p:cNvPr>
          <p:cNvGrpSpPr/>
          <p:nvPr/>
        </p:nvGrpSpPr>
        <p:grpSpPr>
          <a:xfrm>
            <a:off x="1295985" y="5613316"/>
            <a:ext cx="10591214" cy="1077218"/>
            <a:chOff x="1295985" y="5613316"/>
            <a:chExt cx="10591214" cy="1077218"/>
          </a:xfrm>
        </p:grpSpPr>
        <p:sp>
          <p:nvSpPr>
            <p:cNvPr id="7" name="CaixaDeTexto 6">
              <a:extLst>
                <a:ext uri="{FF2B5EF4-FFF2-40B4-BE49-F238E27FC236}">
                  <a16:creationId xmlns:a16="http://schemas.microsoft.com/office/drawing/2014/main" id="{7328D6BE-2D47-51AB-E6E2-930F655B99E1}"/>
                </a:ext>
              </a:extLst>
            </p:cNvPr>
            <p:cNvSpPr txBox="1"/>
            <p:nvPr/>
          </p:nvSpPr>
          <p:spPr>
            <a:xfrm>
              <a:off x="2867774" y="5613316"/>
              <a:ext cx="9019425" cy="1077218"/>
            </a:xfrm>
            <a:prstGeom prst="rect">
              <a:avLst/>
            </a:prstGeom>
            <a:noFill/>
          </p:spPr>
          <p:txBody>
            <a:bodyPr wrap="square" rtlCol="0">
              <a:spAutoFit/>
            </a:bodyPr>
            <a:lstStyle>
              <a:defPPr>
                <a:defRPr lang="pt-BR"/>
              </a:defPPr>
              <a:lvl1pPr algn="just">
                <a:defRPr sz="3200" b="1">
                  <a:solidFill>
                    <a:schemeClr val="bg1"/>
                  </a:solidFill>
                  <a:latin typeface="Eras Light ITC" panose="020B0402030504020804" pitchFamily="34" charset="0"/>
                </a:defRPr>
              </a:lvl1pPr>
            </a:lstStyle>
            <a:p>
              <a:r>
                <a:rPr lang="pt-BR" dirty="0"/>
                <a:t>No caso de adolescentes, indique que você compreende seus sentimentos e a situação.</a:t>
              </a:r>
            </a:p>
          </p:txBody>
        </p:sp>
        <p:sp>
          <p:nvSpPr>
            <p:cNvPr id="15" name="Seta: para a Direita 14">
              <a:extLst>
                <a:ext uri="{FF2B5EF4-FFF2-40B4-BE49-F238E27FC236}">
                  <a16:creationId xmlns:a16="http://schemas.microsoft.com/office/drawing/2014/main" id="{0062AA56-797C-A433-8E69-855F4F0BBF3B}"/>
                </a:ext>
              </a:extLst>
            </p:cNvPr>
            <p:cNvSpPr/>
            <p:nvPr/>
          </p:nvSpPr>
          <p:spPr>
            <a:xfrm>
              <a:off x="1295985" y="5902102"/>
              <a:ext cx="1352550" cy="584775"/>
            </a:xfrm>
            <a:prstGeom prst="rightArrow">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grpSp>
    </p:spTree>
    <p:extLst>
      <p:ext uri="{BB962C8B-B14F-4D97-AF65-F5344CB8AC3E}">
        <p14:creationId xmlns:p14="http://schemas.microsoft.com/office/powerpoint/2010/main" val="41344416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14:presetBounceEnd="48000">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14:bounceEnd="48000">
                                          <p:cBhvr additive="base">
                                            <p:cTn id="7" dur="1250" fill="hold"/>
                                            <p:tgtEl>
                                              <p:spTgt spid="16"/>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14:presetBounceEnd="48000">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14:bounceEnd="48000">
                                          <p:cBhvr additive="base">
                                            <p:cTn id="13" dur="1250" fill="hold"/>
                                            <p:tgtEl>
                                              <p:spTgt spid="17"/>
                                            </p:tgtEl>
                                            <p:attrNameLst>
                                              <p:attrName>ppt_x</p:attrName>
                                            </p:attrNameLst>
                                          </p:cBhvr>
                                          <p:tavLst>
                                            <p:tav tm="0">
                                              <p:val>
                                                <p:strVal val="0-#ppt_w/2"/>
                                              </p:val>
                                            </p:tav>
                                            <p:tav tm="100000">
                                              <p:val>
                                                <p:strVal val="#ppt_x"/>
                                              </p:val>
                                            </p:tav>
                                          </p:tavLst>
                                        </p:anim>
                                        <p:anim calcmode="lin" valueType="num" p14:bounceEnd="48000">
                                          <p:cBhvr additive="base">
                                            <p:cTn id="14" dur="125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14:presetBounceEnd="48000">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14:bounceEnd="48000">
                                          <p:cBhvr additive="base">
                                            <p:cTn id="19" dur="1250" fill="hold"/>
                                            <p:tgtEl>
                                              <p:spTgt spid="18"/>
                                            </p:tgtEl>
                                            <p:attrNameLst>
                                              <p:attrName>ppt_x</p:attrName>
                                            </p:attrNameLst>
                                          </p:cBhvr>
                                          <p:tavLst>
                                            <p:tav tm="0">
                                              <p:val>
                                                <p:strVal val="0-#ppt_w/2"/>
                                              </p:val>
                                            </p:tav>
                                            <p:tav tm="100000">
                                              <p:val>
                                                <p:strVal val="#ppt_x"/>
                                              </p:val>
                                            </p:tav>
                                          </p:tavLst>
                                        </p:anim>
                                        <p:anim calcmode="lin" valueType="num" p14:bounceEnd="48000">
                                          <p:cBhvr additive="base">
                                            <p:cTn id="20" dur="125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14:presetBounceEnd="48000">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14:bounceEnd="48000">
                                          <p:cBhvr additive="base">
                                            <p:cTn id="25" dur="1250" fill="hold"/>
                                            <p:tgtEl>
                                              <p:spTgt spid="19"/>
                                            </p:tgtEl>
                                            <p:attrNameLst>
                                              <p:attrName>ppt_x</p:attrName>
                                            </p:attrNameLst>
                                          </p:cBhvr>
                                          <p:tavLst>
                                            <p:tav tm="0">
                                              <p:val>
                                                <p:strVal val="0-#ppt_w/2"/>
                                              </p:val>
                                            </p:tav>
                                            <p:tav tm="100000">
                                              <p:val>
                                                <p:strVal val="#ppt_x"/>
                                              </p:val>
                                            </p:tav>
                                          </p:tavLst>
                                        </p:anim>
                                        <p:anim calcmode="lin" valueType="num" p14:bounceEnd="48000">
                                          <p:cBhvr additive="base">
                                            <p:cTn id="26" dur="125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14:presetBounceEnd="48000">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14:bounceEnd="48000">
                                          <p:cBhvr additive="base">
                                            <p:cTn id="31" dur="1250" fill="hold"/>
                                            <p:tgtEl>
                                              <p:spTgt spid="20"/>
                                            </p:tgtEl>
                                            <p:attrNameLst>
                                              <p:attrName>ppt_x</p:attrName>
                                            </p:attrNameLst>
                                          </p:cBhvr>
                                          <p:tavLst>
                                            <p:tav tm="0">
                                              <p:val>
                                                <p:strVal val="0-#ppt_w/2"/>
                                              </p:val>
                                            </p:tav>
                                            <p:tav tm="100000">
                                              <p:val>
                                                <p:strVal val="#ppt_x"/>
                                              </p:val>
                                            </p:tav>
                                          </p:tavLst>
                                        </p:anim>
                                        <p:anim calcmode="lin" valueType="num" p14:bounceEnd="48000">
                                          <p:cBhvr additive="base">
                                            <p:cTn id="32" dur="125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1250" fill="hold"/>
                                            <p:tgtEl>
                                              <p:spTgt spid="16"/>
                                            </p:tgtEl>
                                            <p:attrNameLst>
                                              <p:attrName>ppt_x</p:attrName>
                                            </p:attrNameLst>
                                          </p:cBhvr>
                                          <p:tavLst>
                                            <p:tav tm="0">
                                              <p:val>
                                                <p:strVal val="0-#ppt_w/2"/>
                                              </p:val>
                                            </p:tav>
                                            <p:tav tm="100000">
                                              <p:val>
                                                <p:strVal val="#ppt_x"/>
                                              </p:val>
                                            </p:tav>
                                          </p:tavLst>
                                        </p:anim>
                                        <p:anim calcmode="lin" valueType="num">
                                          <p:cBhvr additive="base">
                                            <p:cTn id="8" dur="125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1250" fill="hold"/>
                                            <p:tgtEl>
                                              <p:spTgt spid="17"/>
                                            </p:tgtEl>
                                            <p:attrNameLst>
                                              <p:attrName>ppt_x</p:attrName>
                                            </p:attrNameLst>
                                          </p:cBhvr>
                                          <p:tavLst>
                                            <p:tav tm="0">
                                              <p:val>
                                                <p:strVal val="0-#ppt_w/2"/>
                                              </p:val>
                                            </p:tav>
                                            <p:tav tm="100000">
                                              <p:val>
                                                <p:strVal val="#ppt_x"/>
                                              </p:val>
                                            </p:tav>
                                          </p:tavLst>
                                        </p:anim>
                                        <p:anim calcmode="lin" valueType="num">
                                          <p:cBhvr additive="base">
                                            <p:cTn id="14" dur="1250" fill="hold"/>
                                            <p:tgtEl>
                                              <p:spTgt spid="17"/>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1250" fill="hold"/>
                                            <p:tgtEl>
                                              <p:spTgt spid="18"/>
                                            </p:tgtEl>
                                            <p:attrNameLst>
                                              <p:attrName>ppt_x</p:attrName>
                                            </p:attrNameLst>
                                          </p:cBhvr>
                                          <p:tavLst>
                                            <p:tav tm="0">
                                              <p:val>
                                                <p:strVal val="0-#ppt_w/2"/>
                                              </p:val>
                                            </p:tav>
                                            <p:tav tm="100000">
                                              <p:val>
                                                <p:strVal val="#ppt_x"/>
                                              </p:val>
                                            </p:tav>
                                          </p:tavLst>
                                        </p:anim>
                                        <p:anim calcmode="lin" valueType="num">
                                          <p:cBhvr additive="base">
                                            <p:cTn id="20" dur="1250" fill="hold"/>
                                            <p:tgtEl>
                                              <p:spTgt spid="18"/>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1250" fill="hold"/>
                                            <p:tgtEl>
                                              <p:spTgt spid="19"/>
                                            </p:tgtEl>
                                            <p:attrNameLst>
                                              <p:attrName>ppt_x</p:attrName>
                                            </p:attrNameLst>
                                          </p:cBhvr>
                                          <p:tavLst>
                                            <p:tav tm="0">
                                              <p:val>
                                                <p:strVal val="0-#ppt_w/2"/>
                                              </p:val>
                                            </p:tav>
                                            <p:tav tm="100000">
                                              <p:val>
                                                <p:strVal val="#ppt_x"/>
                                              </p:val>
                                            </p:tav>
                                          </p:tavLst>
                                        </p:anim>
                                        <p:anim calcmode="lin" valueType="num">
                                          <p:cBhvr additive="base">
                                            <p:cTn id="26" dur="1250" fill="hold"/>
                                            <p:tgtEl>
                                              <p:spTgt spid="19"/>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1250" fill="hold"/>
                                            <p:tgtEl>
                                              <p:spTgt spid="20"/>
                                            </p:tgtEl>
                                            <p:attrNameLst>
                                              <p:attrName>ppt_x</p:attrName>
                                            </p:attrNameLst>
                                          </p:cBhvr>
                                          <p:tavLst>
                                            <p:tav tm="0">
                                              <p:val>
                                                <p:strVal val="0-#ppt_w/2"/>
                                              </p:val>
                                            </p:tav>
                                            <p:tav tm="100000">
                                              <p:val>
                                                <p:strVal val="#ppt_x"/>
                                              </p:val>
                                            </p:tav>
                                          </p:tavLst>
                                        </p:anim>
                                        <p:anim calcmode="lin" valueType="num">
                                          <p:cBhvr additive="base">
                                            <p:cTn id="32" dur="1250" fill="hold"/>
                                            <p:tgtEl>
                                              <p:spTgt spid="2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ixaDeTexto 1">
            <a:extLst>
              <a:ext uri="{FF2B5EF4-FFF2-40B4-BE49-F238E27FC236}">
                <a16:creationId xmlns:a16="http://schemas.microsoft.com/office/drawing/2014/main" id="{D3306E17-ADAA-4250-C63B-A5CB34BECBC9}"/>
              </a:ext>
            </a:extLst>
          </p:cNvPr>
          <p:cNvSpPr txBox="1"/>
          <p:nvPr/>
        </p:nvSpPr>
        <p:spPr>
          <a:xfrm>
            <a:off x="6096000" y="2324100"/>
            <a:ext cx="6096000" cy="1938992"/>
          </a:xfrm>
          <a:prstGeom prst="rect">
            <a:avLst/>
          </a:prstGeom>
          <a:noFill/>
        </p:spPr>
        <p:txBody>
          <a:bodyPr wrap="square" rtlCol="0">
            <a:spAutoFit/>
          </a:bodyPr>
          <a:lstStyle/>
          <a:p>
            <a:pPr algn="ctr"/>
            <a:r>
              <a:rPr lang="pt-BR" sz="4000" b="1" dirty="0">
                <a:solidFill>
                  <a:schemeClr val="bg1"/>
                </a:solidFill>
                <a:latin typeface="Eras Light ITC" panose="020B0402030504020804" pitchFamily="34" charset="0"/>
              </a:rPr>
              <a:t>Seja sempre amistoso, respeitoso e moralmente neutro</a:t>
            </a:r>
          </a:p>
        </p:txBody>
      </p:sp>
      <p:sp>
        <p:nvSpPr>
          <p:cNvPr id="9" name="CaixaDeTexto 8">
            <a:extLst>
              <a:ext uri="{FF2B5EF4-FFF2-40B4-BE49-F238E27FC236}">
                <a16:creationId xmlns:a16="http://schemas.microsoft.com/office/drawing/2014/main" id="{3FCC9C24-5B82-C04B-E4CA-419E71C93DBF}"/>
              </a:ext>
            </a:extLst>
          </p:cNvPr>
          <p:cNvSpPr txBox="1"/>
          <p:nvPr/>
        </p:nvSpPr>
        <p:spPr>
          <a:xfrm>
            <a:off x="1904999" y="588943"/>
            <a:ext cx="3872786" cy="523220"/>
          </a:xfrm>
          <a:prstGeom prst="rect">
            <a:avLst/>
          </a:prstGeom>
          <a:noFill/>
        </p:spPr>
        <p:txBody>
          <a:bodyPr wrap="square" rtlCol="0">
            <a:spAutoFit/>
          </a:bodyPr>
          <a:lstStyle/>
          <a:p>
            <a:r>
              <a:rPr lang="pt-BR" sz="2800" dirty="0">
                <a:solidFill>
                  <a:schemeClr val="bg1"/>
                </a:solidFill>
              </a:rPr>
              <a:t>Seja sempre respeitoso</a:t>
            </a:r>
          </a:p>
        </p:txBody>
      </p:sp>
      <p:sp>
        <p:nvSpPr>
          <p:cNvPr id="10" name="CaixaDeTexto 9">
            <a:extLst>
              <a:ext uri="{FF2B5EF4-FFF2-40B4-BE49-F238E27FC236}">
                <a16:creationId xmlns:a16="http://schemas.microsoft.com/office/drawing/2014/main" id="{48537513-762E-04F9-299C-F713A929D1D7}"/>
              </a:ext>
            </a:extLst>
          </p:cNvPr>
          <p:cNvSpPr txBox="1"/>
          <p:nvPr/>
        </p:nvSpPr>
        <p:spPr>
          <a:xfrm>
            <a:off x="1904999" y="2404616"/>
            <a:ext cx="3955693" cy="1815882"/>
          </a:xfrm>
          <a:prstGeom prst="rect">
            <a:avLst/>
          </a:prstGeom>
          <a:noFill/>
        </p:spPr>
        <p:txBody>
          <a:bodyPr wrap="square" rtlCol="0">
            <a:spAutoFit/>
          </a:bodyPr>
          <a:lstStyle/>
          <a:p>
            <a:pPr algn="just"/>
            <a:r>
              <a:rPr lang="pt-BR" sz="2800" dirty="0">
                <a:solidFill>
                  <a:schemeClr val="bg1"/>
                </a:solidFill>
              </a:rPr>
              <a:t>Não julgue as pessoas com base no comportamento e na aparência</a:t>
            </a:r>
          </a:p>
        </p:txBody>
      </p:sp>
      <p:sp>
        <p:nvSpPr>
          <p:cNvPr id="11" name="CaixaDeTexto 10">
            <a:extLst>
              <a:ext uri="{FF2B5EF4-FFF2-40B4-BE49-F238E27FC236}">
                <a16:creationId xmlns:a16="http://schemas.microsoft.com/office/drawing/2014/main" id="{A9F0597C-DD55-82CC-8A83-65922FAB4F33}"/>
              </a:ext>
            </a:extLst>
          </p:cNvPr>
          <p:cNvSpPr txBox="1"/>
          <p:nvPr/>
        </p:nvSpPr>
        <p:spPr>
          <a:xfrm>
            <a:off x="1904999" y="5053340"/>
            <a:ext cx="3955693" cy="954107"/>
          </a:xfrm>
          <a:prstGeom prst="rect">
            <a:avLst/>
          </a:prstGeom>
          <a:noFill/>
        </p:spPr>
        <p:txBody>
          <a:bodyPr wrap="square" rtlCol="0">
            <a:spAutoFit/>
          </a:bodyPr>
          <a:lstStyle/>
          <a:p>
            <a:pPr algn="just"/>
            <a:r>
              <a:rPr lang="pt-BR" sz="2800" dirty="0">
                <a:solidFill>
                  <a:schemeClr val="bg1"/>
                </a:solidFill>
              </a:rPr>
              <a:t>Permaneça tranquilo e seja paciente</a:t>
            </a:r>
          </a:p>
        </p:txBody>
      </p:sp>
    </p:spTree>
    <p:extLst>
      <p:ext uri="{BB962C8B-B14F-4D97-AF65-F5344CB8AC3E}">
        <p14:creationId xmlns:p14="http://schemas.microsoft.com/office/powerpoint/2010/main" val="26349576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14:presetBounceEnd="48000">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14:bounceEnd="48000">
                                          <p:cBhvr additive="base">
                                            <p:cTn id="7" dur="1250" fill="hold"/>
                                            <p:tgtEl>
                                              <p:spTgt spid="9"/>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14:presetBounceEnd="48000">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14:bounceEnd="48000">
                                          <p:cBhvr additive="base">
                                            <p:cTn id="13" dur="1250" fill="hold"/>
                                            <p:tgtEl>
                                              <p:spTgt spid="10"/>
                                            </p:tgtEl>
                                            <p:attrNameLst>
                                              <p:attrName>ppt_x</p:attrName>
                                            </p:attrNameLst>
                                          </p:cBhvr>
                                          <p:tavLst>
                                            <p:tav tm="0">
                                              <p:val>
                                                <p:strVal val="0-#ppt_w/2"/>
                                              </p:val>
                                            </p:tav>
                                            <p:tav tm="100000">
                                              <p:val>
                                                <p:strVal val="#ppt_x"/>
                                              </p:val>
                                            </p:tav>
                                          </p:tavLst>
                                        </p:anim>
                                        <p:anim calcmode="lin" valueType="num" p14:bounceEnd="48000">
                                          <p:cBhvr additive="base">
                                            <p:cTn id="14" dur="125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14:presetBounceEnd="48000">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14:bounceEnd="48000">
                                          <p:cBhvr additive="base">
                                            <p:cTn id="19" dur="1250" fill="hold"/>
                                            <p:tgtEl>
                                              <p:spTgt spid="11"/>
                                            </p:tgtEl>
                                            <p:attrNameLst>
                                              <p:attrName>ppt_x</p:attrName>
                                            </p:attrNameLst>
                                          </p:cBhvr>
                                          <p:tavLst>
                                            <p:tav tm="0">
                                              <p:val>
                                                <p:strVal val="0-#ppt_w/2"/>
                                              </p:val>
                                            </p:tav>
                                            <p:tav tm="100000">
                                              <p:val>
                                                <p:strVal val="#ppt_x"/>
                                              </p:val>
                                            </p:tav>
                                          </p:tavLst>
                                        </p:anim>
                                        <p:anim calcmode="lin" valueType="num" p14:bounceEnd="48000">
                                          <p:cBhvr additive="base">
                                            <p:cTn id="20" dur="12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250" fill="hold"/>
                                            <p:tgtEl>
                                              <p:spTgt spid="9"/>
                                            </p:tgtEl>
                                            <p:attrNameLst>
                                              <p:attrName>ppt_x</p:attrName>
                                            </p:attrNameLst>
                                          </p:cBhvr>
                                          <p:tavLst>
                                            <p:tav tm="0">
                                              <p:val>
                                                <p:strVal val="0-#ppt_w/2"/>
                                              </p:val>
                                            </p:tav>
                                            <p:tav tm="100000">
                                              <p:val>
                                                <p:strVal val="#ppt_x"/>
                                              </p:val>
                                            </p:tav>
                                          </p:tavLst>
                                        </p:anim>
                                        <p:anim calcmode="lin" valueType="num">
                                          <p:cBhvr additive="base">
                                            <p:cTn id="8" dur="125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anim calcmode="lin" valueType="num">
                                          <p:cBhvr additive="base">
                                            <p:cTn id="13" dur="1250" fill="hold"/>
                                            <p:tgtEl>
                                              <p:spTgt spid="10"/>
                                            </p:tgtEl>
                                            <p:attrNameLst>
                                              <p:attrName>ppt_x</p:attrName>
                                            </p:attrNameLst>
                                          </p:cBhvr>
                                          <p:tavLst>
                                            <p:tav tm="0">
                                              <p:val>
                                                <p:strVal val="0-#ppt_w/2"/>
                                              </p:val>
                                            </p:tav>
                                            <p:tav tm="100000">
                                              <p:val>
                                                <p:strVal val="#ppt_x"/>
                                              </p:val>
                                            </p:tav>
                                          </p:tavLst>
                                        </p:anim>
                                        <p:anim calcmode="lin" valueType="num">
                                          <p:cBhvr additive="base">
                                            <p:cTn id="14" dur="125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1250" fill="hold"/>
                                            <p:tgtEl>
                                              <p:spTgt spid="11"/>
                                            </p:tgtEl>
                                            <p:attrNameLst>
                                              <p:attrName>ppt_x</p:attrName>
                                            </p:attrNameLst>
                                          </p:cBhvr>
                                          <p:tavLst>
                                            <p:tav tm="0">
                                              <p:val>
                                                <p:strVal val="0-#ppt_w/2"/>
                                              </p:val>
                                            </p:tav>
                                            <p:tav tm="100000">
                                              <p:val>
                                                <p:strVal val="#ppt_x"/>
                                              </p:val>
                                            </p:tav>
                                          </p:tavLst>
                                        </p:anim>
                                        <p:anim calcmode="lin" valueType="num">
                                          <p:cBhvr additive="base">
                                            <p:cTn id="20" dur="12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Agrupar 4">
            <a:extLst>
              <a:ext uri="{FF2B5EF4-FFF2-40B4-BE49-F238E27FC236}">
                <a16:creationId xmlns:a16="http://schemas.microsoft.com/office/drawing/2014/main" id="{D90A08D1-E505-A72F-4497-5C21B9440997}"/>
              </a:ext>
            </a:extLst>
          </p:cNvPr>
          <p:cNvGrpSpPr/>
          <p:nvPr/>
        </p:nvGrpSpPr>
        <p:grpSpPr>
          <a:xfrm>
            <a:off x="7643461" y="710416"/>
            <a:ext cx="4229671" cy="3861584"/>
            <a:chOff x="1412833" y="407961"/>
            <a:chExt cx="3707808" cy="2729133"/>
          </a:xfrm>
        </p:grpSpPr>
        <p:sp>
          <p:nvSpPr>
            <p:cNvPr id="4" name="Retângulo: Cantos Diagonais Arredondados 3">
              <a:extLst>
                <a:ext uri="{FF2B5EF4-FFF2-40B4-BE49-F238E27FC236}">
                  <a16:creationId xmlns:a16="http://schemas.microsoft.com/office/drawing/2014/main" id="{F868328A-7D07-A1BC-DEC5-26B87E42FA03}"/>
                </a:ext>
              </a:extLst>
            </p:cNvPr>
            <p:cNvSpPr/>
            <p:nvPr/>
          </p:nvSpPr>
          <p:spPr>
            <a:xfrm>
              <a:off x="1412833" y="407961"/>
              <a:ext cx="3707808" cy="2729133"/>
            </a:xfrm>
            <a:prstGeom prst="round2DiagRect">
              <a:avLst/>
            </a:prstGeom>
            <a:solidFill>
              <a:srgbClr val="EAA325"/>
            </a:solidFill>
            <a:ln>
              <a:noFill/>
            </a:ln>
            <a:effectLst>
              <a:outerShdw blurRad="101600" dist="38100" dir="3960000" sx="101000" sy="101000" algn="t" rotWithShape="0">
                <a:schemeClr val="bg1">
                  <a:alpha val="6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 name="Imagem 2">
              <a:extLst>
                <a:ext uri="{FF2B5EF4-FFF2-40B4-BE49-F238E27FC236}">
                  <a16:creationId xmlns:a16="http://schemas.microsoft.com/office/drawing/2014/main" id="{8AB653EA-7401-B452-B7EF-4D9E5FAE91BF}"/>
                </a:ext>
              </a:extLst>
            </p:cNvPr>
            <p:cNvPicPr>
              <a:picLocks noChangeAspect="1"/>
            </p:cNvPicPr>
            <p:nvPr/>
          </p:nvPicPr>
          <p:blipFill rotWithShape="1">
            <a:blip r:embed="rId2">
              <a:extLst>
                <a:ext uri="{28A0092B-C50C-407E-A947-70E740481C1C}">
                  <a14:useLocalDpi xmlns:a14="http://schemas.microsoft.com/office/drawing/2010/main" val="0"/>
                </a:ext>
              </a:extLst>
            </a:blip>
            <a:srcRect l="5100" t="5744" r="4643"/>
            <a:stretch/>
          </p:blipFill>
          <p:spPr>
            <a:xfrm>
              <a:off x="1412833" y="407962"/>
              <a:ext cx="3707808" cy="2581421"/>
            </a:xfrm>
            <a:prstGeom prst="round2DiagRect">
              <a:avLst/>
            </a:prstGeom>
            <a:effectLst>
              <a:outerShdw blurRad="101600" dist="38100" dir="3960000" sx="101000" sy="101000" algn="t" rotWithShape="0">
                <a:prstClr val="black">
                  <a:alpha val="68000"/>
                </a:prstClr>
              </a:outerShdw>
            </a:effectLst>
          </p:spPr>
        </p:pic>
      </p:grpSp>
      <p:grpSp>
        <p:nvGrpSpPr>
          <p:cNvPr id="32" name="Agrupar 31">
            <a:extLst>
              <a:ext uri="{FF2B5EF4-FFF2-40B4-BE49-F238E27FC236}">
                <a16:creationId xmlns:a16="http://schemas.microsoft.com/office/drawing/2014/main" id="{E2684BAA-2EB0-AB61-3526-AC13FFAAA923}"/>
              </a:ext>
            </a:extLst>
          </p:cNvPr>
          <p:cNvGrpSpPr/>
          <p:nvPr/>
        </p:nvGrpSpPr>
        <p:grpSpPr>
          <a:xfrm>
            <a:off x="937042" y="175357"/>
            <a:ext cx="4041358" cy="686972"/>
            <a:chOff x="937042" y="175357"/>
            <a:chExt cx="4041358" cy="686972"/>
          </a:xfrm>
        </p:grpSpPr>
        <p:pic>
          <p:nvPicPr>
            <p:cNvPr id="6" name="Gráfico 5" descr="Ouvido">
              <a:extLst>
                <a:ext uri="{FF2B5EF4-FFF2-40B4-BE49-F238E27FC236}">
                  <a16:creationId xmlns:a16="http://schemas.microsoft.com/office/drawing/2014/main" id="{3ABBC57E-2AFB-769B-8338-124C094F51D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37042" y="175357"/>
              <a:ext cx="686972" cy="686972"/>
            </a:xfrm>
            <a:prstGeom prst="rect">
              <a:avLst/>
            </a:prstGeom>
          </p:spPr>
        </p:pic>
        <p:sp>
          <p:nvSpPr>
            <p:cNvPr id="13" name="CaixaDeTexto 12">
              <a:extLst>
                <a:ext uri="{FF2B5EF4-FFF2-40B4-BE49-F238E27FC236}">
                  <a16:creationId xmlns:a16="http://schemas.microsoft.com/office/drawing/2014/main" id="{1BBBAE2F-FADE-F7E7-EAC8-8EF046719245}"/>
                </a:ext>
              </a:extLst>
            </p:cNvPr>
            <p:cNvSpPr txBox="1"/>
            <p:nvPr/>
          </p:nvSpPr>
          <p:spPr>
            <a:xfrm>
              <a:off x="1487577" y="226456"/>
              <a:ext cx="3490823" cy="584775"/>
            </a:xfrm>
            <a:prstGeom prst="rect">
              <a:avLst/>
            </a:prstGeom>
            <a:noFill/>
          </p:spPr>
          <p:txBody>
            <a:bodyPr wrap="square" rtlCol="0">
              <a:spAutoFit/>
            </a:bodyPr>
            <a:lstStyle/>
            <a:p>
              <a:pPr algn="just"/>
              <a:r>
                <a:rPr lang="pt-BR" sz="3200" b="1" dirty="0">
                  <a:solidFill>
                    <a:schemeClr val="bg1"/>
                  </a:solidFill>
                </a:rPr>
                <a:t>Ser claro e conciso</a:t>
              </a:r>
            </a:p>
          </p:txBody>
        </p:sp>
      </p:grpSp>
      <p:grpSp>
        <p:nvGrpSpPr>
          <p:cNvPr id="33" name="Agrupar 32">
            <a:extLst>
              <a:ext uri="{FF2B5EF4-FFF2-40B4-BE49-F238E27FC236}">
                <a16:creationId xmlns:a16="http://schemas.microsoft.com/office/drawing/2014/main" id="{B6C1CEA2-98B2-353B-21F5-9EA663725D97}"/>
              </a:ext>
            </a:extLst>
          </p:cNvPr>
          <p:cNvGrpSpPr/>
          <p:nvPr/>
        </p:nvGrpSpPr>
        <p:grpSpPr>
          <a:xfrm>
            <a:off x="937042" y="924019"/>
            <a:ext cx="6215111" cy="1077218"/>
            <a:chOff x="937042" y="924019"/>
            <a:chExt cx="6215111" cy="1077218"/>
          </a:xfrm>
        </p:grpSpPr>
        <p:sp>
          <p:nvSpPr>
            <p:cNvPr id="21" name="CaixaDeTexto 20">
              <a:extLst>
                <a:ext uri="{FF2B5EF4-FFF2-40B4-BE49-F238E27FC236}">
                  <a16:creationId xmlns:a16="http://schemas.microsoft.com/office/drawing/2014/main" id="{24655ADF-6633-0BCF-DAE6-43EC8DCA79F1}"/>
                </a:ext>
              </a:extLst>
            </p:cNvPr>
            <p:cNvSpPr txBox="1"/>
            <p:nvPr/>
          </p:nvSpPr>
          <p:spPr>
            <a:xfrm>
              <a:off x="1487577" y="924019"/>
              <a:ext cx="5664576" cy="1077218"/>
            </a:xfrm>
            <a:prstGeom prst="rect">
              <a:avLst/>
            </a:prstGeom>
            <a:noFill/>
          </p:spPr>
          <p:txBody>
            <a:bodyPr wrap="square" rtlCol="0">
              <a:spAutoFit/>
            </a:bodyPr>
            <a:lstStyle/>
            <a:p>
              <a:pPr algn="just"/>
              <a:r>
                <a:rPr lang="pt-BR" sz="3200" b="1" dirty="0">
                  <a:solidFill>
                    <a:schemeClr val="bg1"/>
                  </a:solidFill>
                </a:rPr>
                <a:t>Evitar informações em excesso, ao mesmo tempo</a:t>
              </a:r>
            </a:p>
          </p:txBody>
        </p:sp>
        <p:pic>
          <p:nvPicPr>
            <p:cNvPr id="28" name="Gráfico 27" descr="Ouvido">
              <a:extLst>
                <a:ext uri="{FF2B5EF4-FFF2-40B4-BE49-F238E27FC236}">
                  <a16:creationId xmlns:a16="http://schemas.microsoft.com/office/drawing/2014/main" id="{3C90DC63-EF96-C8F0-6EDD-F544D4987D9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37042" y="1021878"/>
              <a:ext cx="686972" cy="686972"/>
            </a:xfrm>
            <a:prstGeom prst="rect">
              <a:avLst/>
            </a:prstGeom>
          </p:spPr>
        </p:pic>
      </p:grpSp>
      <p:grpSp>
        <p:nvGrpSpPr>
          <p:cNvPr id="34" name="Agrupar 33">
            <a:extLst>
              <a:ext uri="{FF2B5EF4-FFF2-40B4-BE49-F238E27FC236}">
                <a16:creationId xmlns:a16="http://schemas.microsoft.com/office/drawing/2014/main" id="{B58420FF-B832-5B30-0E3B-1117B7A2196B}"/>
              </a:ext>
            </a:extLst>
          </p:cNvPr>
          <p:cNvGrpSpPr/>
          <p:nvPr/>
        </p:nvGrpSpPr>
        <p:grpSpPr>
          <a:xfrm>
            <a:off x="937042" y="2114025"/>
            <a:ext cx="6501169" cy="1569660"/>
            <a:chOff x="937042" y="2114025"/>
            <a:chExt cx="6501169" cy="1569660"/>
          </a:xfrm>
        </p:grpSpPr>
        <p:sp>
          <p:nvSpPr>
            <p:cNvPr id="22" name="CaixaDeTexto 21">
              <a:extLst>
                <a:ext uri="{FF2B5EF4-FFF2-40B4-BE49-F238E27FC236}">
                  <a16:creationId xmlns:a16="http://schemas.microsoft.com/office/drawing/2014/main" id="{BBBC8C9F-8897-8FA5-AEEC-A7D2EEC056C7}"/>
                </a:ext>
              </a:extLst>
            </p:cNvPr>
            <p:cNvSpPr txBox="1"/>
            <p:nvPr/>
          </p:nvSpPr>
          <p:spPr>
            <a:xfrm>
              <a:off x="1487577" y="2114025"/>
              <a:ext cx="5950634" cy="1569660"/>
            </a:xfrm>
            <a:prstGeom prst="rect">
              <a:avLst/>
            </a:prstGeom>
            <a:noFill/>
          </p:spPr>
          <p:txBody>
            <a:bodyPr wrap="square" rtlCol="0">
              <a:spAutoFit/>
            </a:bodyPr>
            <a:lstStyle/>
            <a:p>
              <a:pPr algn="just"/>
              <a:r>
                <a:rPr lang="pt-BR" sz="3200" b="1" dirty="0">
                  <a:solidFill>
                    <a:schemeClr val="bg1"/>
                  </a:solidFill>
                </a:rPr>
                <a:t>Faça perguntas abertas, resumindo e esclarecendo as </a:t>
              </a:r>
            </a:p>
            <a:p>
              <a:pPr algn="just"/>
              <a:r>
                <a:rPr lang="pt-BR" sz="3200" b="1" dirty="0">
                  <a:solidFill>
                    <a:schemeClr val="bg1"/>
                  </a:solidFill>
                </a:rPr>
                <a:t>afirmações</a:t>
              </a:r>
            </a:p>
          </p:txBody>
        </p:sp>
        <p:pic>
          <p:nvPicPr>
            <p:cNvPr id="29" name="Gráfico 28" descr="Ouvido">
              <a:extLst>
                <a:ext uri="{FF2B5EF4-FFF2-40B4-BE49-F238E27FC236}">
                  <a16:creationId xmlns:a16="http://schemas.microsoft.com/office/drawing/2014/main" id="{4EB79B14-0EAE-1E50-7451-3C32A95051BD}"/>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37042" y="2585697"/>
              <a:ext cx="686972" cy="686972"/>
            </a:xfrm>
            <a:prstGeom prst="rect">
              <a:avLst/>
            </a:prstGeom>
          </p:spPr>
        </p:pic>
      </p:grpSp>
      <p:grpSp>
        <p:nvGrpSpPr>
          <p:cNvPr id="35" name="Agrupar 34">
            <a:extLst>
              <a:ext uri="{FF2B5EF4-FFF2-40B4-BE49-F238E27FC236}">
                <a16:creationId xmlns:a16="http://schemas.microsoft.com/office/drawing/2014/main" id="{1A178909-1E4B-D129-8AA5-4E8AB7F6D81E}"/>
              </a:ext>
            </a:extLst>
          </p:cNvPr>
          <p:cNvGrpSpPr/>
          <p:nvPr/>
        </p:nvGrpSpPr>
        <p:grpSpPr>
          <a:xfrm>
            <a:off x="937042" y="3796473"/>
            <a:ext cx="6049636" cy="1077218"/>
            <a:chOff x="937042" y="3796473"/>
            <a:chExt cx="6049636" cy="1077218"/>
          </a:xfrm>
        </p:grpSpPr>
        <p:sp>
          <p:nvSpPr>
            <p:cNvPr id="26" name="CaixaDeTexto 25">
              <a:extLst>
                <a:ext uri="{FF2B5EF4-FFF2-40B4-BE49-F238E27FC236}">
                  <a16:creationId xmlns:a16="http://schemas.microsoft.com/office/drawing/2014/main" id="{0EB0C3CD-152D-F6E8-DAE8-9183EB5A7BC0}"/>
                </a:ext>
              </a:extLst>
            </p:cNvPr>
            <p:cNvSpPr txBox="1"/>
            <p:nvPr/>
          </p:nvSpPr>
          <p:spPr>
            <a:xfrm>
              <a:off x="1487577" y="3796473"/>
              <a:ext cx="5499101" cy="1077218"/>
            </a:xfrm>
            <a:prstGeom prst="rect">
              <a:avLst/>
            </a:prstGeom>
            <a:noFill/>
          </p:spPr>
          <p:txBody>
            <a:bodyPr wrap="square" rtlCol="0">
              <a:spAutoFit/>
            </a:bodyPr>
            <a:lstStyle/>
            <a:p>
              <a:pPr algn="just"/>
              <a:r>
                <a:rPr lang="pt-BR" sz="3200" b="1" dirty="0">
                  <a:solidFill>
                    <a:schemeClr val="bg1"/>
                  </a:solidFill>
                </a:rPr>
                <a:t>Resuma e repita os pontos essenciais.</a:t>
              </a:r>
            </a:p>
          </p:txBody>
        </p:sp>
        <p:pic>
          <p:nvPicPr>
            <p:cNvPr id="30" name="Gráfico 29" descr="Ouvido">
              <a:extLst>
                <a:ext uri="{FF2B5EF4-FFF2-40B4-BE49-F238E27FC236}">
                  <a16:creationId xmlns:a16="http://schemas.microsoft.com/office/drawing/2014/main" id="{7DFC2FD0-318D-30C1-E4C6-35518D3069B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37042" y="4006760"/>
              <a:ext cx="686972" cy="686972"/>
            </a:xfrm>
            <a:prstGeom prst="rect">
              <a:avLst/>
            </a:prstGeom>
          </p:spPr>
        </p:pic>
      </p:grpSp>
      <p:grpSp>
        <p:nvGrpSpPr>
          <p:cNvPr id="36" name="Agrupar 35">
            <a:extLst>
              <a:ext uri="{FF2B5EF4-FFF2-40B4-BE49-F238E27FC236}">
                <a16:creationId xmlns:a16="http://schemas.microsoft.com/office/drawing/2014/main" id="{BE953026-677D-5F22-35D6-4F64357B7C23}"/>
              </a:ext>
            </a:extLst>
          </p:cNvPr>
          <p:cNvGrpSpPr/>
          <p:nvPr/>
        </p:nvGrpSpPr>
        <p:grpSpPr>
          <a:xfrm>
            <a:off x="937042" y="4986480"/>
            <a:ext cx="6501169" cy="1569660"/>
            <a:chOff x="937042" y="4986480"/>
            <a:chExt cx="6501169" cy="1569660"/>
          </a:xfrm>
        </p:grpSpPr>
        <p:sp>
          <p:nvSpPr>
            <p:cNvPr id="27" name="CaixaDeTexto 26">
              <a:extLst>
                <a:ext uri="{FF2B5EF4-FFF2-40B4-BE49-F238E27FC236}">
                  <a16:creationId xmlns:a16="http://schemas.microsoft.com/office/drawing/2014/main" id="{508A1FCF-DDE9-88F8-74D9-95B7429D176F}"/>
                </a:ext>
              </a:extLst>
            </p:cNvPr>
            <p:cNvSpPr txBox="1"/>
            <p:nvPr/>
          </p:nvSpPr>
          <p:spPr>
            <a:xfrm>
              <a:off x="1487577" y="4986480"/>
              <a:ext cx="5950634" cy="1569660"/>
            </a:xfrm>
            <a:prstGeom prst="rect">
              <a:avLst/>
            </a:prstGeom>
            <a:noFill/>
          </p:spPr>
          <p:txBody>
            <a:bodyPr wrap="square" rtlCol="0">
              <a:spAutoFit/>
            </a:bodyPr>
            <a:lstStyle/>
            <a:p>
              <a:pPr algn="just"/>
              <a:r>
                <a:rPr lang="pt-BR" sz="3200" b="1" dirty="0">
                  <a:solidFill>
                    <a:schemeClr val="bg1"/>
                  </a:solidFill>
                </a:rPr>
                <a:t>Permita que a pessoa faça perguntas sobre as informações </a:t>
              </a:r>
            </a:p>
            <a:p>
              <a:pPr algn="just"/>
              <a:r>
                <a:rPr lang="pt-BR" sz="3200" b="1" dirty="0">
                  <a:solidFill>
                    <a:schemeClr val="bg1"/>
                  </a:solidFill>
                </a:rPr>
                <a:t>dadas.</a:t>
              </a:r>
            </a:p>
          </p:txBody>
        </p:sp>
        <p:pic>
          <p:nvPicPr>
            <p:cNvPr id="31" name="Gráfico 30" descr="Ouvido">
              <a:extLst>
                <a:ext uri="{FF2B5EF4-FFF2-40B4-BE49-F238E27FC236}">
                  <a16:creationId xmlns:a16="http://schemas.microsoft.com/office/drawing/2014/main" id="{3E626900-FEAB-15B0-2194-15FC6737EA0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37042" y="5264296"/>
              <a:ext cx="686972" cy="686972"/>
            </a:xfrm>
            <a:prstGeom prst="rect">
              <a:avLst/>
            </a:prstGeom>
          </p:spPr>
        </p:pic>
      </p:grpSp>
    </p:spTree>
    <p:extLst>
      <p:ext uri="{BB962C8B-B14F-4D97-AF65-F5344CB8AC3E}">
        <p14:creationId xmlns:p14="http://schemas.microsoft.com/office/powerpoint/2010/main" val="35904039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14:presetBounceEnd="48000">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14:bounceEnd="48000">
                                          <p:cBhvr additive="base">
                                            <p:cTn id="7" dur="1250" fill="hold"/>
                                            <p:tgtEl>
                                              <p:spTgt spid="32"/>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14:presetBounceEnd="48000">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14:bounceEnd="48000">
                                          <p:cBhvr additive="base">
                                            <p:cTn id="13" dur="1250" fill="hold"/>
                                            <p:tgtEl>
                                              <p:spTgt spid="33"/>
                                            </p:tgtEl>
                                            <p:attrNameLst>
                                              <p:attrName>ppt_x</p:attrName>
                                            </p:attrNameLst>
                                          </p:cBhvr>
                                          <p:tavLst>
                                            <p:tav tm="0">
                                              <p:val>
                                                <p:strVal val="0-#ppt_w/2"/>
                                              </p:val>
                                            </p:tav>
                                            <p:tav tm="100000">
                                              <p:val>
                                                <p:strVal val="#ppt_x"/>
                                              </p:val>
                                            </p:tav>
                                          </p:tavLst>
                                        </p:anim>
                                        <p:anim calcmode="lin" valueType="num" p14:bounceEnd="48000">
                                          <p:cBhvr additive="base">
                                            <p:cTn id="14" dur="1250" fill="hold"/>
                                            <p:tgtEl>
                                              <p:spTgt spid="33"/>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14:presetBounceEnd="48000">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14:bounceEnd="48000">
                                          <p:cBhvr additive="base">
                                            <p:cTn id="19" dur="1250" fill="hold"/>
                                            <p:tgtEl>
                                              <p:spTgt spid="34"/>
                                            </p:tgtEl>
                                            <p:attrNameLst>
                                              <p:attrName>ppt_x</p:attrName>
                                            </p:attrNameLst>
                                          </p:cBhvr>
                                          <p:tavLst>
                                            <p:tav tm="0">
                                              <p:val>
                                                <p:strVal val="0-#ppt_w/2"/>
                                              </p:val>
                                            </p:tav>
                                            <p:tav tm="100000">
                                              <p:val>
                                                <p:strVal val="#ppt_x"/>
                                              </p:val>
                                            </p:tav>
                                          </p:tavLst>
                                        </p:anim>
                                        <p:anim calcmode="lin" valueType="num" p14:bounceEnd="48000">
                                          <p:cBhvr additive="base">
                                            <p:cTn id="20" dur="125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14:presetBounceEnd="48000">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14:bounceEnd="48000">
                                          <p:cBhvr additive="base">
                                            <p:cTn id="25" dur="1250" fill="hold"/>
                                            <p:tgtEl>
                                              <p:spTgt spid="35"/>
                                            </p:tgtEl>
                                            <p:attrNameLst>
                                              <p:attrName>ppt_x</p:attrName>
                                            </p:attrNameLst>
                                          </p:cBhvr>
                                          <p:tavLst>
                                            <p:tav tm="0">
                                              <p:val>
                                                <p:strVal val="0-#ppt_w/2"/>
                                              </p:val>
                                            </p:tav>
                                            <p:tav tm="100000">
                                              <p:val>
                                                <p:strVal val="#ppt_x"/>
                                              </p:val>
                                            </p:tav>
                                          </p:tavLst>
                                        </p:anim>
                                        <p:anim calcmode="lin" valueType="num" p14:bounceEnd="48000">
                                          <p:cBhvr additive="base">
                                            <p:cTn id="26" dur="1250" fill="hold"/>
                                            <p:tgtEl>
                                              <p:spTgt spid="35"/>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14:presetBounceEnd="48000">
                                      <p:stCondLst>
                                        <p:cond delay="0"/>
                                      </p:stCondLst>
                                      <p:childTnLst>
                                        <p:set>
                                          <p:cBhvr>
                                            <p:cTn id="30" dur="1" fill="hold">
                                              <p:stCondLst>
                                                <p:cond delay="0"/>
                                              </p:stCondLst>
                                            </p:cTn>
                                            <p:tgtEl>
                                              <p:spTgt spid="36"/>
                                            </p:tgtEl>
                                            <p:attrNameLst>
                                              <p:attrName>style.visibility</p:attrName>
                                            </p:attrNameLst>
                                          </p:cBhvr>
                                          <p:to>
                                            <p:strVal val="visible"/>
                                          </p:to>
                                        </p:set>
                                        <p:anim calcmode="lin" valueType="num" p14:bounceEnd="48000">
                                          <p:cBhvr additive="base">
                                            <p:cTn id="31" dur="1250" fill="hold"/>
                                            <p:tgtEl>
                                              <p:spTgt spid="36"/>
                                            </p:tgtEl>
                                            <p:attrNameLst>
                                              <p:attrName>ppt_x</p:attrName>
                                            </p:attrNameLst>
                                          </p:cBhvr>
                                          <p:tavLst>
                                            <p:tav tm="0">
                                              <p:val>
                                                <p:strVal val="0-#ppt_w/2"/>
                                              </p:val>
                                            </p:tav>
                                            <p:tav tm="100000">
                                              <p:val>
                                                <p:strVal val="#ppt_x"/>
                                              </p:val>
                                            </p:tav>
                                          </p:tavLst>
                                        </p:anim>
                                        <p:anim calcmode="lin" valueType="num" p14:bounceEnd="48000">
                                          <p:cBhvr additive="base">
                                            <p:cTn id="32" dur="12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Choice>
    <mc:Fallback>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1250" fill="hold"/>
                                            <p:tgtEl>
                                              <p:spTgt spid="32"/>
                                            </p:tgtEl>
                                            <p:attrNameLst>
                                              <p:attrName>ppt_x</p:attrName>
                                            </p:attrNameLst>
                                          </p:cBhvr>
                                          <p:tavLst>
                                            <p:tav tm="0">
                                              <p:val>
                                                <p:strVal val="0-#ppt_w/2"/>
                                              </p:val>
                                            </p:tav>
                                            <p:tav tm="100000">
                                              <p:val>
                                                <p:strVal val="#ppt_x"/>
                                              </p:val>
                                            </p:tav>
                                          </p:tavLst>
                                        </p:anim>
                                        <p:anim calcmode="lin" valueType="num">
                                          <p:cBhvr additive="base">
                                            <p:cTn id="8" dur="1250" fill="hold"/>
                                            <p:tgtEl>
                                              <p:spTgt spid="3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additive="base">
                                            <p:cTn id="13" dur="1250" fill="hold"/>
                                            <p:tgtEl>
                                              <p:spTgt spid="33"/>
                                            </p:tgtEl>
                                            <p:attrNameLst>
                                              <p:attrName>ppt_x</p:attrName>
                                            </p:attrNameLst>
                                          </p:cBhvr>
                                          <p:tavLst>
                                            <p:tav tm="0">
                                              <p:val>
                                                <p:strVal val="0-#ppt_w/2"/>
                                              </p:val>
                                            </p:tav>
                                            <p:tav tm="100000">
                                              <p:val>
                                                <p:strVal val="#ppt_x"/>
                                              </p:val>
                                            </p:tav>
                                          </p:tavLst>
                                        </p:anim>
                                        <p:anim calcmode="lin" valueType="num">
                                          <p:cBhvr additive="base">
                                            <p:cTn id="14" dur="1250" fill="hold"/>
                                            <p:tgtEl>
                                              <p:spTgt spid="33"/>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additive="base">
                                            <p:cTn id="19" dur="1250" fill="hold"/>
                                            <p:tgtEl>
                                              <p:spTgt spid="34"/>
                                            </p:tgtEl>
                                            <p:attrNameLst>
                                              <p:attrName>ppt_x</p:attrName>
                                            </p:attrNameLst>
                                          </p:cBhvr>
                                          <p:tavLst>
                                            <p:tav tm="0">
                                              <p:val>
                                                <p:strVal val="0-#ppt_w/2"/>
                                              </p:val>
                                            </p:tav>
                                            <p:tav tm="100000">
                                              <p:val>
                                                <p:strVal val="#ppt_x"/>
                                              </p:val>
                                            </p:tav>
                                          </p:tavLst>
                                        </p:anim>
                                        <p:anim calcmode="lin" valueType="num">
                                          <p:cBhvr additive="base">
                                            <p:cTn id="20" dur="1250" fill="hold"/>
                                            <p:tgtEl>
                                              <p:spTgt spid="34"/>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additive="base">
                                            <p:cTn id="25" dur="1250" fill="hold"/>
                                            <p:tgtEl>
                                              <p:spTgt spid="35"/>
                                            </p:tgtEl>
                                            <p:attrNameLst>
                                              <p:attrName>ppt_x</p:attrName>
                                            </p:attrNameLst>
                                          </p:cBhvr>
                                          <p:tavLst>
                                            <p:tav tm="0">
                                              <p:val>
                                                <p:strVal val="0-#ppt_w/2"/>
                                              </p:val>
                                            </p:tav>
                                            <p:tav tm="100000">
                                              <p:val>
                                                <p:strVal val="#ppt_x"/>
                                              </p:val>
                                            </p:tav>
                                          </p:tavLst>
                                        </p:anim>
                                        <p:anim calcmode="lin" valueType="num">
                                          <p:cBhvr additive="base">
                                            <p:cTn id="26" dur="1250" fill="hold"/>
                                            <p:tgtEl>
                                              <p:spTgt spid="35"/>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36"/>
                                            </p:tgtEl>
                                            <p:attrNameLst>
                                              <p:attrName>style.visibility</p:attrName>
                                            </p:attrNameLst>
                                          </p:cBhvr>
                                          <p:to>
                                            <p:strVal val="visible"/>
                                          </p:to>
                                        </p:set>
                                        <p:anim calcmode="lin" valueType="num">
                                          <p:cBhvr additive="base">
                                            <p:cTn id="31" dur="1250" fill="hold"/>
                                            <p:tgtEl>
                                              <p:spTgt spid="36"/>
                                            </p:tgtEl>
                                            <p:attrNameLst>
                                              <p:attrName>ppt_x</p:attrName>
                                            </p:attrNameLst>
                                          </p:cBhvr>
                                          <p:tavLst>
                                            <p:tav tm="0">
                                              <p:val>
                                                <p:strVal val="0-#ppt_w/2"/>
                                              </p:val>
                                            </p:tav>
                                            <p:tav tm="100000">
                                              <p:val>
                                                <p:strVal val="#ppt_x"/>
                                              </p:val>
                                            </p:tav>
                                          </p:tavLst>
                                        </p:anim>
                                        <p:anim calcmode="lin" valueType="num">
                                          <p:cBhvr additive="base">
                                            <p:cTn id="32" dur="1250" fill="hold"/>
                                            <p:tgtEl>
                                              <p:spTgt spid="3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Agrupar 4">
            <a:extLst>
              <a:ext uri="{FF2B5EF4-FFF2-40B4-BE49-F238E27FC236}">
                <a16:creationId xmlns:a16="http://schemas.microsoft.com/office/drawing/2014/main" id="{D90A08D1-E505-A72F-4497-5C21B9440997}"/>
              </a:ext>
            </a:extLst>
          </p:cNvPr>
          <p:cNvGrpSpPr/>
          <p:nvPr/>
        </p:nvGrpSpPr>
        <p:grpSpPr>
          <a:xfrm>
            <a:off x="1111348" y="819561"/>
            <a:ext cx="4399797" cy="4213763"/>
            <a:chOff x="1412833" y="407961"/>
            <a:chExt cx="3707808" cy="2729133"/>
          </a:xfrm>
        </p:grpSpPr>
        <p:sp>
          <p:nvSpPr>
            <p:cNvPr id="4" name="Retângulo: Cantos Diagonais Arredondados 3">
              <a:extLst>
                <a:ext uri="{FF2B5EF4-FFF2-40B4-BE49-F238E27FC236}">
                  <a16:creationId xmlns:a16="http://schemas.microsoft.com/office/drawing/2014/main" id="{F868328A-7D07-A1BC-DEC5-26B87E42FA03}"/>
                </a:ext>
              </a:extLst>
            </p:cNvPr>
            <p:cNvSpPr/>
            <p:nvPr/>
          </p:nvSpPr>
          <p:spPr>
            <a:xfrm>
              <a:off x="1412833" y="407961"/>
              <a:ext cx="3707808" cy="2729133"/>
            </a:xfrm>
            <a:prstGeom prst="round2DiagRect">
              <a:avLst/>
            </a:prstGeom>
            <a:solidFill>
              <a:srgbClr val="EAA325"/>
            </a:solidFill>
            <a:ln>
              <a:noFill/>
            </a:ln>
            <a:effectLst>
              <a:outerShdw blurRad="101600" dist="38100" dir="3960000" sx="101000" sy="101000" algn="t" rotWithShape="0">
                <a:schemeClr val="bg1">
                  <a:alpha val="6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 name="Imagem 2">
              <a:extLst>
                <a:ext uri="{FF2B5EF4-FFF2-40B4-BE49-F238E27FC236}">
                  <a16:creationId xmlns:a16="http://schemas.microsoft.com/office/drawing/2014/main" id="{8AB653EA-7401-B452-B7EF-4D9E5FAE91BF}"/>
                </a:ext>
              </a:extLst>
            </p:cNvPr>
            <p:cNvPicPr>
              <a:picLocks noChangeAspect="1"/>
            </p:cNvPicPr>
            <p:nvPr/>
          </p:nvPicPr>
          <p:blipFill rotWithShape="1">
            <a:blip r:embed="rId2">
              <a:extLst>
                <a:ext uri="{28A0092B-C50C-407E-A947-70E740481C1C}">
                  <a14:useLocalDpi xmlns:a14="http://schemas.microsoft.com/office/drawing/2010/main" val="0"/>
                </a:ext>
              </a:extLst>
            </a:blip>
            <a:srcRect l="5100" t="5744" r="4643"/>
            <a:stretch/>
          </p:blipFill>
          <p:spPr>
            <a:xfrm>
              <a:off x="1412833" y="407962"/>
              <a:ext cx="3707808" cy="2581421"/>
            </a:xfrm>
            <a:prstGeom prst="round2DiagRect">
              <a:avLst/>
            </a:prstGeom>
            <a:effectLst>
              <a:outerShdw blurRad="101600" dist="38100" dir="3960000" sx="101000" sy="101000" algn="t" rotWithShape="0">
                <a:prstClr val="black">
                  <a:alpha val="68000"/>
                </a:prstClr>
              </a:outerShdw>
            </a:effectLst>
          </p:spPr>
        </p:pic>
      </p:grpSp>
      <p:sp>
        <p:nvSpPr>
          <p:cNvPr id="21" name="CaixaDeTexto 20">
            <a:extLst>
              <a:ext uri="{FF2B5EF4-FFF2-40B4-BE49-F238E27FC236}">
                <a16:creationId xmlns:a16="http://schemas.microsoft.com/office/drawing/2014/main" id="{24655ADF-6633-0BCF-DAE6-43EC8DCA79F1}"/>
              </a:ext>
            </a:extLst>
          </p:cNvPr>
          <p:cNvSpPr txBox="1"/>
          <p:nvPr/>
        </p:nvSpPr>
        <p:spPr>
          <a:xfrm>
            <a:off x="5890972" y="522662"/>
            <a:ext cx="5664576" cy="584775"/>
          </a:xfrm>
          <a:prstGeom prst="rect">
            <a:avLst/>
          </a:prstGeom>
          <a:noFill/>
        </p:spPr>
        <p:txBody>
          <a:bodyPr wrap="square" rtlCol="0">
            <a:spAutoFit/>
          </a:bodyPr>
          <a:lstStyle/>
          <a:p>
            <a:pPr algn="just"/>
            <a:r>
              <a:rPr lang="pt-BR" sz="3200" b="1" dirty="0">
                <a:solidFill>
                  <a:schemeClr val="bg1"/>
                </a:solidFill>
              </a:rPr>
              <a:t>Como você está se sentindo?</a:t>
            </a:r>
          </a:p>
        </p:txBody>
      </p:sp>
      <p:sp>
        <p:nvSpPr>
          <p:cNvPr id="22" name="CaixaDeTexto 21">
            <a:extLst>
              <a:ext uri="{FF2B5EF4-FFF2-40B4-BE49-F238E27FC236}">
                <a16:creationId xmlns:a16="http://schemas.microsoft.com/office/drawing/2014/main" id="{BBBC8C9F-8897-8FA5-AEEC-A7D2EEC056C7}"/>
              </a:ext>
            </a:extLst>
          </p:cNvPr>
          <p:cNvSpPr txBox="1"/>
          <p:nvPr/>
        </p:nvSpPr>
        <p:spPr>
          <a:xfrm>
            <a:off x="5890972" y="1209026"/>
            <a:ext cx="5950634" cy="1077218"/>
          </a:xfrm>
          <a:prstGeom prst="rect">
            <a:avLst/>
          </a:prstGeom>
          <a:noFill/>
        </p:spPr>
        <p:txBody>
          <a:bodyPr wrap="square" rtlCol="0">
            <a:spAutoFit/>
          </a:bodyPr>
          <a:lstStyle/>
          <a:p>
            <a:pPr algn="just"/>
            <a:r>
              <a:rPr lang="pt-BR" sz="3200" b="1" dirty="0">
                <a:solidFill>
                  <a:schemeClr val="bg1"/>
                </a:solidFill>
              </a:rPr>
              <a:t>Como foi seu deslocamento para cá?</a:t>
            </a:r>
          </a:p>
        </p:txBody>
      </p:sp>
      <p:sp>
        <p:nvSpPr>
          <p:cNvPr id="26" name="CaixaDeTexto 25">
            <a:extLst>
              <a:ext uri="{FF2B5EF4-FFF2-40B4-BE49-F238E27FC236}">
                <a16:creationId xmlns:a16="http://schemas.microsoft.com/office/drawing/2014/main" id="{0EB0C3CD-152D-F6E8-DAE8-9183EB5A7BC0}"/>
              </a:ext>
            </a:extLst>
          </p:cNvPr>
          <p:cNvSpPr txBox="1"/>
          <p:nvPr/>
        </p:nvSpPr>
        <p:spPr>
          <a:xfrm>
            <a:off x="5890972" y="2387834"/>
            <a:ext cx="5499101" cy="1077218"/>
          </a:xfrm>
          <a:prstGeom prst="rect">
            <a:avLst/>
          </a:prstGeom>
          <a:noFill/>
        </p:spPr>
        <p:txBody>
          <a:bodyPr wrap="square" rtlCol="0">
            <a:spAutoFit/>
          </a:bodyPr>
          <a:lstStyle/>
          <a:p>
            <a:pPr algn="just"/>
            <a:r>
              <a:rPr lang="pt-BR" sz="3200" b="1" dirty="0">
                <a:solidFill>
                  <a:schemeClr val="bg1"/>
                </a:solidFill>
              </a:rPr>
              <a:t>Como é a vida familiar para você?</a:t>
            </a:r>
          </a:p>
        </p:txBody>
      </p:sp>
      <p:sp>
        <p:nvSpPr>
          <p:cNvPr id="27" name="CaixaDeTexto 26">
            <a:extLst>
              <a:ext uri="{FF2B5EF4-FFF2-40B4-BE49-F238E27FC236}">
                <a16:creationId xmlns:a16="http://schemas.microsoft.com/office/drawing/2014/main" id="{508A1FCF-DDE9-88F8-74D9-95B7429D176F}"/>
              </a:ext>
            </a:extLst>
          </p:cNvPr>
          <p:cNvSpPr txBox="1"/>
          <p:nvPr/>
        </p:nvSpPr>
        <p:spPr>
          <a:xfrm>
            <a:off x="5890972" y="3566641"/>
            <a:ext cx="5950634" cy="584775"/>
          </a:xfrm>
          <a:prstGeom prst="rect">
            <a:avLst/>
          </a:prstGeom>
          <a:noFill/>
        </p:spPr>
        <p:txBody>
          <a:bodyPr wrap="square" rtlCol="0">
            <a:spAutoFit/>
          </a:bodyPr>
          <a:lstStyle/>
          <a:p>
            <a:pPr algn="just"/>
            <a:r>
              <a:rPr lang="pt-BR" sz="3200" b="1" dirty="0">
                <a:solidFill>
                  <a:schemeClr val="bg1"/>
                </a:solidFill>
              </a:rPr>
              <a:t> O que você gostaria de fazer?</a:t>
            </a:r>
          </a:p>
        </p:txBody>
      </p:sp>
      <p:sp>
        <p:nvSpPr>
          <p:cNvPr id="2" name="CaixaDeTexto 1">
            <a:extLst>
              <a:ext uri="{FF2B5EF4-FFF2-40B4-BE49-F238E27FC236}">
                <a16:creationId xmlns:a16="http://schemas.microsoft.com/office/drawing/2014/main" id="{74D2408A-DB52-23AA-E119-528B40D686E9}"/>
              </a:ext>
            </a:extLst>
          </p:cNvPr>
          <p:cNvSpPr txBox="1"/>
          <p:nvPr/>
        </p:nvSpPr>
        <p:spPr>
          <a:xfrm>
            <a:off x="5336472" y="9114"/>
            <a:ext cx="3679212" cy="523220"/>
          </a:xfrm>
          <a:prstGeom prst="rect">
            <a:avLst/>
          </a:prstGeom>
          <a:noFill/>
        </p:spPr>
        <p:txBody>
          <a:bodyPr wrap="none" rtlCol="0">
            <a:spAutoFit/>
          </a:bodyPr>
          <a:lstStyle/>
          <a:p>
            <a:r>
              <a:rPr lang="pt-BR" sz="2800" dirty="0">
                <a:solidFill>
                  <a:srgbClr val="EAA325"/>
                </a:solidFill>
                <a:latin typeface="Eras Bold ITC" panose="020B0907030504020204" pitchFamily="34" charset="0"/>
              </a:rPr>
              <a:t>Perguntas Abertas</a:t>
            </a:r>
          </a:p>
        </p:txBody>
      </p:sp>
      <p:sp>
        <p:nvSpPr>
          <p:cNvPr id="7" name="CaixaDeTexto 6">
            <a:extLst>
              <a:ext uri="{FF2B5EF4-FFF2-40B4-BE49-F238E27FC236}">
                <a16:creationId xmlns:a16="http://schemas.microsoft.com/office/drawing/2014/main" id="{913C6830-CF20-DE28-811B-1C5C30B2C41F}"/>
              </a:ext>
            </a:extLst>
          </p:cNvPr>
          <p:cNvSpPr txBox="1"/>
          <p:nvPr/>
        </p:nvSpPr>
        <p:spPr>
          <a:xfrm>
            <a:off x="5890972" y="4253006"/>
            <a:ext cx="5950634" cy="2554545"/>
          </a:xfrm>
          <a:prstGeom prst="rect">
            <a:avLst/>
          </a:prstGeom>
          <a:noFill/>
        </p:spPr>
        <p:txBody>
          <a:bodyPr wrap="square" rtlCol="0">
            <a:spAutoFit/>
          </a:bodyPr>
          <a:lstStyle/>
          <a:p>
            <a:pPr algn="just"/>
            <a:r>
              <a:rPr lang="pt-BR" sz="3200" b="1" dirty="0">
                <a:solidFill>
                  <a:schemeClr val="bg1"/>
                </a:solidFill>
              </a:rPr>
              <a:t>Ajuda a obter uma ampla perspectiva da vida ou dos problemas de uma pessoa (especialmente importante na 1ª avaliação).</a:t>
            </a:r>
          </a:p>
        </p:txBody>
      </p:sp>
    </p:spTree>
    <p:extLst>
      <p:ext uri="{BB962C8B-B14F-4D97-AF65-F5344CB8AC3E}">
        <p14:creationId xmlns:p14="http://schemas.microsoft.com/office/powerpoint/2010/main" val="31515123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125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14:presetBounceEnd="48000">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14:bounceEnd="48000">
                                          <p:cBhvr additive="base">
                                            <p:cTn id="13" dur="1250" fill="hold"/>
                                            <p:tgtEl>
                                              <p:spTgt spid="21"/>
                                            </p:tgtEl>
                                            <p:attrNameLst>
                                              <p:attrName>ppt_x</p:attrName>
                                            </p:attrNameLst>
                                          </p:cBhvr>
                                          <p:tavLst>
                                            <p:tav tm="0">
                                              <p:val>
                                                <p:strVal val="#ppt_x"/>
                                              </p:val>
                                            </p:tav>
                                            <p:tav tm="100000">
                                              <p:val>
                                                <p:strVal val="#ppt_x"/>
                                              </p:val>
                                            </p:tav>
                                          </p:tavLst>
                                        </p:anim>
                                        <p:anim calcmode="lin" valueType="num" p14:bounceEnd="48000">
                                          <p:cBhvr additive="base">
                                            <p:cTn id="14" dur="125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14:presetBounceEnd="48000">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14:bounceEnd="48000">
                                          <p:cBhvr additive="base">
                                            <p:cTn id="19" dur="1250" fill="hold"/>
                                            <p:tgtEl>
                                              <p:spTgt spid="22"/>
                                            </p:tgtEl>
                                            <p:attrNameLst>
                                              <p:attrName>ppt_x</p:attrName>
                                            </p:attrNameLst>
                                          </p:cBhvr>
                                          <p:tavLst>
                                            <p:tav tm="0">
                                              <p:val>
                                                <p:strVal val="#ppt_x"/>
                                              </p:val>
                                            </p:tav>
                                            <p:tav tm="100000">
                                              <p:val>
                                                <p:strVal val="#ppt_x"/>
                                              </p:val>
                                            </p:tav>
                                          </p:tavLst>
                                        </p:anim>
                                        <p:anim calcmode="lin" valueType="num" p14:bounceEnd="48000">
                                          <p:cBhvr additive="base">
                                            <p:cTn id="20" dur="125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14:presetBounceEnd="48000">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14:bounceEnd="48000">
                                          <p:cBhvr additive="base">
                                            <p:cTn id="25" dur="1250" fill="hold"/>
                                            <p:tgtEl>
                                              <p:spTgt spid="26"/>
                                            </p:tgtEl>
                                            <p:attrNameLst>
                                              <p:attrName>ppt_x</p:attrName>
                                            </p:attrNameLst>
                                          </p:cBhvr>
                                          <p:tavLst>
                                            <p:tav tm="0">
                                              <p:val>
                                                <p:strVal val="#ppt_x"/>
                                              </p:val>
                                            </p:tav>
                                            <p:tav tm="100000">
                                              <p:val>
                                                <p:strVal val="#ppt_x"/>
                                              </p:val>
                                            </p:tav>
                                          </p:tavLst>
                                        </p:anim>
                                        <p:anim calcmode="lin" valueType="num" p14:bounceEnd="48000">
                                          <p:cBhvr additive="base">
                                            <p:cTn id="26" dur="125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14:presetBounceEnd="48000">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14:bounceEnd="48000">
                                          <p:cBhvr additive="base">
                                            <p:cTn id="31" dur="1250" fill="hold"/>
                                            <p:tgtEl>
                                              <p:spTgt spid="27"/>
                                            </p:tgtEl>
                                            <p:attrNameLst>
                                              <p:attrName>ppt_x</p:attrName>
                                            </p:attrNameLst>
                                          </p:cBhvr>
                                          <p:tavLst>
                                            <p:tav tm="0">
                                              <p:val>
                                                <p:strVal val="#ppt_x"/>
                                              </p:val>
                                            </p:tav>
                                            <p:tav tm="100000">
                                              <p:val>
                                                <p:strVal val="#ppt_x"/>
                                              </p:val>
                                            </p:tav>
                                          </p:tavLst>
                                        </p:anim>
                                        <p:anim calcmode="lin" valueType="num" p14:bounceEnd="48000">
                                          <p:cBhvr additive="base">
                                            <p:cTn id="32" dur="125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14:presetBounceEnd="48000">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14:bounceEnd="48000">
                                          <p:cBhvr additive="base">
                                            <p:cTn id="37" dur="1250" fill="hold"/>
                                            <p:tgtEl>
                                              <p:spTgt spid="7"/>
                                            </p:tgtEl>
                                            <p:attrNameLst>
                                              <p:attrName>ppt_x</p:attrName>
                                            </p:attrNameLst>
                                          </p:cBhvr>
                                          <p:tavLst>
                                            <p:tav tm="0">
                                              <p:val>
                                                <p:strVal val="#ppt_x"/>
                                              </p:val>
                                            </p:tav>
                                            <p:tav tm="100000">
                                              <p:val>
                                                <p:strVal val="#ppt_x"/>
                                              </p:val>
                                            </p:tav>
                                          </p:tavLst>
                                        </p:anim>
                                        <p:anim calcmode="lin" valueType="num" p14:bounceEnd="48000">
                                          <p:cBhvr additive="base">
                                            <p:cTn id="38" dur="125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6" grpId="0"/>
          <p:bldP spid="27" grpId="0"/>
          <p:bldP spid="2" grpId="0"/>
          <p:bldP spid="7"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0-#ppt_w/2"/>
                                              </p:val>
                                            </p:tav>
                                            <p:tav tm="100000">
                                              <p:val>
                                                <p:strVal val="#ppt_x"/>
                                              </p:val>
                                            </p:tav>
                                          </p:tavLst>
                                        </p:anim>
                                        <p:anim calcmode="lin" valueType="num">
                                          <p:cBhvr additive="base">
                                            <p:cTn id="8" dur="12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1250" fill="hold"/>
                                            <p:tgtEl>
                                              <p:spTgt spid="21"/>
                                            </p:tgtEl>
                                            <p:attrNameLst>
                                              <p:attrName>ppt_x</p:attrName>
                                            </p:attrNameLst>
                                          </p:cBhvr>
                                          <p:tavLst>
                                            <p:tav tm="0">
                                              <p:val>
                                                <p:strVal val="#ppt_x"/>
                                              </p:val>
                                            </p:tav>
                                            <p:tav tm="100000">
                                              <p:val>
                                                <p:strVal val="#ppt_x"/>
                                              </p:val>
                                            </p:tav>
                                          </p:tavLst>
                                        </p:anim>
                                        <p:anim calcmode="lin" valueType="num">
                                          <p:cBhvr additive="base">
                                            <p:cTn id="14" dur="125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1250" fill="hold"/>
                                            <p:tgtEl>
                                              <p:spTgt spid="22"/>
                                            </p:tgtEl>
                                            <p:attrNameLst>
                                              <p:attrName>ppt_x</p:attrName>
                                            </p:attrNameLst>
                                          </p:cBhvr>
                                          <p:tavLst>
                                            <p:tav tm="0">
                                              <p:val>
                                                <p:strVal val="#ppt_x"/>
                                              </p:val>
                                            </p:tav>
                                            <p:tav tm="100000">
                                              <p:val>
                                                <p:strVal val="#ppt_x"/>
                                              </p:val>
                                            </p:tav>
                                          </p:tavLst>
                                        </p:anim>
                                        <p:anim calcmode="lin" valueType="num">
                                          <p:cBhvr additive="base">
                                            <p:cTn id="20" dur="125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anim calcmode="lin" valueType="num">
                                          <p:cBhvr additive="base">
                                            <p:cTn id="25" dur="1250" fill="hold"/>
                                            <p:tgtEl>
                                              <p:spTgt spid="26"/>
                                            </p:tgtEl>
                                            <p:attrNameLst>
                                              <p:attrName>ppt_x</p:attrName>
                                            </p:attrNameLst>
                                          </p:cBhvr>
                                          <p:tavLst>
                                            <p:tav tm="0">
                                              <p:val>
                                                <p:strVal val="#ppt_x"/>
                                              </p:val>
                                            </p:tav>
                                            <p:tav tm="100000">
                                              <p:val>
                                                <p:strVal val="#ppt_x"/>
                                              </p:val>
                                            </p:tav>
                                          </p:tavLst>
                                        </p:anim>
                                        <p:anim calcmode="lin" valueType="num">
                                          <p:cBhvr additive="base">
                                            <p:cTn id="26" dur="125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7"/>
                                            </p:tgtEl>
                                            <p:attrNameLst>
                                              <p:attrName>style.visibility</p:attrName>
                                            </p:attrNameLst>
                                          </p:cBhvr>
                                          <p:to>
                                            <p:strVal val="visible"/>
                                          </p:to>
                                        </p:set>
                                        <p:anim calcmode="lin" valueType="num">
                                          <p:cBhvr additive="base">
                                            <p:cTn id="31" dur="1250" fill="hold"/>
                                            <p:tgtEl>
                                              <p:spTgt spid="27"/>
                                            </p:tgtEl>
                                            <p:attrNameLst>
                                              <p:attrName>ppt_x</p:attrName>
                                            </p:attrNameLst>
                                          </p:cBhvr>
                                          <p:tavLst>
                                            <p:tav tm="0">
                                              <p:val>
                                                <p:strVal val="#ppt_x"/>
                                              </p:val>
                                            </p:tav>
                                            <p:tav tm="100000">
                                              <p:val>
                                                <p:strVal val="#ppt_x"/>
                                              </p:val>
                                            </p:tav>
                                          </p:tavLst>
                                        </p:anim>
                                        <p:anim calcmode="lin" valueType="num">
                                          <p:cBhvr additive="base">
                                            <p:cTn id="32" dur="125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additive="base">
                                            <p:cTn id="37" dur="1250" fill="hold"/>
                                            <p:tgtEl>
                                              <p:spTgt spid="7"/>
                                            </p:tgtEl>
                                            <p:attrNameLst>
                                              <p:attrName>ppt_x</p:attrName>
                                            </p:attrNameLst>
                                          </p:cBhvr>
                                          <p:tavLst>
                                            <p:tav tm="0">
                                              <p:val>
                                                <p:strVal val="#ppt_x"/>
                                              </p:val>
                                            </p:tav>
                                            <p:tav tm="100000">
                                              <p:val>
                                                <p:strVal val="#ppt_x"/>
                                              </p:val>
                                            </p:tav>
                                          </p:tavLst>
                                        </p:anim>
                                        <p:anim calcmode="lin" valueType="num">
                                          <p:cBhvr additive="base">
                                            <p:cTn id="38" dur="125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6" grpId="0"/>
          <p:bldP spid="27" grpId="0"/>
          <p:bldP spid="2" grpId="0"/>
          <p:bldP spid="7"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Agrupar 4">
            <a:extLst>
              <a:ext uri="{FF2B5EF4-FFF2-40B4-BE49-F238E27FC236}">
                <a16:creationId xmlns:a16="http://schemas.microsoft.com/office/drawing/2014/main" id="{D90A08D1-E505-A72F-4497-5C21B9440997}"/>
              </a:ext>
            </a:extLst>
          </p:cNvPr>
          <p:cNvGrpSpPr/>
          <p:nvPr/>
        </p:nvGrpSpPr>
        <p:grpSpPr>
          <a:xfrm>
            <a:off x="8032652" y="1030578"/>
            <a:ext cx="3893360" cy="3850912"/>
            <a:chOff x="1412833" y="407961"/>
            <a:chExt cx="3707808" cy="2729133"/>
          </a:xfrm>
        </p:grpSpPr>
        <p:sp>
          <p:nvSpPr>
            <p:cNvPr id="4" name="Retângulo: Cantos Diagonais Arredondados 3">
              <a:extLst>
                <a:ext uri="{FF2B5EF4-FFF2-40B4-BE49-F238E27FC236}">
                  <a16:creationId xmlns:a16="http://schemas.microsoft.com/office/drawing/2014/main" id="{F868328A-7D07-A1BC-DEC5-26B87E42FA03}"/>
                </a:ext>
              </a:extLst>
            </p:cNvPr>
            <p:cNvSpPr/>
            <p:nvPr/>
          </p:nvSpPr>
          <p:spPr>
            <a:xfrm>
              <a:off x="1412833" y="407961"/>
              <a:ext cx="3707808" cy="2729133"/>
            </a:xfrm>
            <a:prstGeom prst="round2DiagRect">
              <a:avLst/>
            </a:prstGeom>
            <a:solidFill>
              <a:srgbClr val="EAA325"/>
            </a:solidFill>
            <a:ln>
              <a:noFill/>
            </a:ln>
            <a:effectLst>
              <a:outerShdw blurRad="101600" dist="38100" dir="3960000" sx="101000" sy="101000" algn="t" rotWithShape="0">
                <a:schemeClr val="bg1">
                  <a:alpha val="68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 name="Imagem 2">
              <a:extLst>
                <a:ext uri="{FF2B5EF4-FFF2-40B4-BE49-F238E27FC236}">
                  <a16:creationId xmlns:a16="http://schemas.microsoft.com/office/drawing/2014/main" id="{8AB653EA-7401-B452-B7EF-4D9E5FAE91BF}"/>
                </a:ext>
              </a:extLst>
            </p:cNvPr>
            <p:cNvPicPr>
              <a:picLocks noChangeAspect="1"/>
            </p:cNvPicPr>
            <p:nvPr/>
          </p:nvPicPr>
          <p:blipFill rotWithShape="1">
            <a:blip r:embed="rId2">
              <a:extLst>
                <a:ext uri="{28A0092B-C50C-407E-A947-70E740481C1C}">
                  <a14:useLocalDpi xmlns:a14="http://schemas.microsoft.com/office/drawing/2010/main" val="0"/>
                </a:ext>
              </a:extLst>
            </a:blip>
            <a:srcRect l="5100" t="5744" r="4643"/>
            <a:stretch/>
          </p:blipFill>
          <p:spPr>
            <a:xfrm>
              <a:off x="1412833" y="407962"/>
              <a:ext cx="3707808" cy="2581421"/>
            </a:xfrm>
            <a:prstGeom prst="round2DiagRect">
              <a:avLst/>
            </a:prstGeom>
            <a:effectLst>
              <a:outerShdw blurRad="101600" dist="38100" dir="3960000" sx="101000" sy="101000" algn="t" rotWithShape="0">
                <a:prstClr val="black">
                  <a:alpha val="68000"/>
                </a:prstClr>
              </a:outerShdw>
            </a:effectLst>
          </p:spPr>
        </p:pic>
      </p:grpSp>
      <p:sp>
        <p:nvSpPr>
          <p:cNvPr id="21" name="CaixaDeTexto 20">
            <a:extLst>
              <a:ext uri="{FF2B5EF4-FFF2-40B4-BE49-F238E27FC236}">
                <a16:creationId xmlns:a16="http://schemas.microsoft.com/office/drawing/2014/main" id="{24655ADF-6633-0BCF-DAE6-43EC8DCA79F1}"/>
              </a:ext>
            </a:extLst>
          </p:cNvPr>
          <p:cNvSpPr txBox="1"/>
          <p:nvPr/>
        </p:nvSpPr>
        <p:spPr>
          <a:xfrm>
            <a:off x="1111347" y="2553586"/>
            <a:ext cx="5664576" cy="584775"/>
          </a:xfrm>
          <a:prstGeom prst="rect">
            <a:avLst/>
          </a:prstGeom>
          <a:noFill/>
        </p:spPr>
        <p:txBody>
          <a:bodyPr wrap="square" rtlCol="0">
            <a:spAutoFit/>
          </a:bodyPr>
          <a:lstStyle/>
          <a:p>
            <a:pPr algn="just"/>
            <a:r>
              <a:rPr lang="pt-BR" sz="3200" b="1" dirty="0">
                <a:solidFill>
                  <a:schemeClr val="bg1"/>
                </a:solidFill>
              </a:rPr>
              <a:t>“Em outras palavras...”</a:t>
            </a:r>
          </a:p>
        </p:txBody>
      </p:sp>
      <p:sp>
        <p:nvSpPr>
          <p:cNvPr id="22" name="CaixaDeTexto 21">
            <a:extLst>
              <a:ext uri="{FF2B5EF4-FFF2-40B4-BE49-F238E27FC236}">
                <a16:creationId xmlns:a16="http://schemas.microsoft.com/office/drawing/2014/main" id="{BBBC8C9F-8897-8FA5-AEEC-A7D2EEC056C7}"/>
              </a:ext>
            </a:extLst>
          </p:cNvPr>
          <p:cNvSpPr txBox="1"/>
          <p:nvPr/>
        </p:nvSpPr>
        <p:spPr>
          <a:xfrm>
            <a:off x="1111347" y="1414456"/>
            <a:ext cx="6921304" cy="584775"/>
          </a:xfrm>
          <a:prstGeom prst="rect">
            <a:avLst/>
          </a:prstGeom>
          <a:noFill/>
        </p:spPr>
        <p:txBody>
          <a:bodyPr wrap="square" rtlCol="0">
            <a:spAutoFit/>
          </a:bodyPr>
          <a:lstStyle/>
          <a:p>
            <a:pPr algn="just"/>
            <a:r>
              <a:rPr lang="pt-BR" sz="3200" b="1" dirty="0">
                <a:solidFill>
                  <a:schemeClr val="bg1"/>
                </a:solidFill>
              </a:rPr>
              <a:t>“O que eu estou compreendendo é ...”</a:t>
            </a:r>
          </a:p>
        </p:txBody>
      </p:sp>
      <p:sp>
        <p:nvSpPr>
          <p:cNvPr id="26" name="CaixaDeTexto 25">
            <a:extLst>
              <a:ext uri="{FF2B5EF4-FFF2-40B4-BE49-F238E27FC236}">
                <a16:creationId xmlns:a16="http://schemas.microsoft.com/office/drawing/2014/main" id="{0EB0C3CD-152D-F6E8-DAE8-9183EB5A7BC0}"/>
              </a:ext>
            </a:extLst>
          </p:cNvPr>
          <p:cNvSpPr txBox="1"/>
          <p:nvPr/>
        </p:nvSpPr>
        <p:spPr>
          <a:xfrm>
            <a:off x="1111347" y="4831845"/>
            <a:ext cx="6752493" cy="1569660"/>
          </a:xfrm>
          <a:prstGeom prst="rect">
            <a:avLst/>
          </a:prstGeom>
          <a:noFill/>
        </p:spPr>
        <p:txBody>
          <a:bodyPr wrap="square" rtlCol="0">
            <a:spAutoFit/>
          </a:bodyPr>
          <a:lstStyle/>
          <a:p>
            <a:pPr algn="just"/>
            <a:r>
              <a:rPr lang="pt-BR" sz="3200" b="1" dirty="0">
                <a:solidFill>
                  <a:schemeClr val="bg1"/>
                </a:solidFill>
              </a:rPr>
              <a:t>“Eu não tenho certeza se estou entendendo corretamente, mas eu ouço você dizer ...”</a:t>
            </a:r>
          </a:p>
        </p:txBody>
      </p:sp>
      <p:sp>
        <p:nvSpPr>
          <p:cNvPr id="27" name="CaixaDeTexto 26">
            <a:extLst>
              <a:ext uri="{FF2B5EF4-FFF2-40B4-BE49-F238E27FC236}">
                <a16:creationId xmlns:a16="http://schemas.microsoft.com/office/drawing/2014/main" id="{508A1FCF-DDE9-88F8-74D9-95B7429D176F}"/>
              </a:ext>
            </a:extLst>
          </p:cNvPr>
          <p:cNvSpPr txBox="1"/>
          <p:nvPr/>
        </p:nvSpPr>
        <p:spPr>
          <a:xfrm>
            <a:off x="1111347" y="3692716"/>
            <a:ext cx="6921304" cy="584775"/>
          </a:xfrm>
          <a:prstGeom prst="rect">
            <a:avLst/>
          </a:prstGeom>
          <a:noFill/>
        </p:spPr>
        <p:txBody>
          <a:bodyPr wrap="square" rtlCol="0">
            <a:spAutoFit/>
          </a:bodyPr>
          <a:lstStyle/>
          <a:p>
            <a:pPr algn="just"/>
            <a:r>
              <a:rPr lang="pt-BR" sz="3200" b="1" dirty="0">
                <a:solidFill>
                  <a:schemeClr val="bg1"/>
                </a:solidFill>
              </a:rPr>
              <a:t> “Então, o que você está dizendo é ...”</a:t>
            </a:r>
          </a:p>
        </p:txBody>
      </p:sp>
      <p:sp>
        <p:nvSpPr>
          <p:cNvPr id="2" name="CaixaDeTexto 1">
            <a:extLst>
              <a:ext uri="{FF2B5EF4-FFF2-40B4-BE49-F238E27FC236}">
                <a16:creationId xmlns:a16="http://schemas.microsoft.com/office/drawing/2014/main" id="{74D2408A-DB52-23AA-E119-528B40D686E9}"/>
              </a:ext>
            </a:extLst>
          </p:cNvPr>
          <p:cNvSpPr txBox="1"/>
          <p:nvPr/>
        </p:nvSpPr>
        <p:spPr>
          <a:xfrm>
            <a:off x="1111348" y="14164"/>
            <a:ext cx="2175596" cy="523220"/>
          </a:xfrm>
          <a:prstGeom prst="rect">
            <a:avLst/>
          </a:prstGeom>
          <a:noFill/>
        </p:spPr>
        <p:txBody>
          <a:bodyPr wrap="none" rtlCol="0">
            <a:spAutoFit/>
          </a:bodyPr>
          <a:lstStyle/>
          <a:p>
            <a:r>
              <a:rPr lang="pt-BR" sz="2800" dirty="0">
                <a:solidFill>
                  <a:schemeClr val="bg1"/>
                </a:solidFill>
                <a:latin typeface="Eras Demi ITC" panose="020B0805030504020804" pitchFamily="34" charset="0"/>
              </a:rPr>
              <a:t>Resumindo </a:t>
            </a:r>
          </a:p>
        </p:txBody>
      </p:sp>
      <p:sp>
        <p:nvSpPr>
          <p:cNvPr id="6" name="CaixaDeTexto 5">
            <a:extLst>
              <a:ext uri="{FF2B5EF4-FFF2-40B4-BE49-F238E27FC236}">
                <a16:creationId xmlns:a16="http://schemas.microsoft.com/office/drawing/2014/main" id="{4E693E25-AD00-4934-5D8E-677D9131A248}"/>
              </a:ext>
            </a:extLst>
          </p:cNvPr>
          <p:cNvSpPr txBox="1"/>
          <p:nvPr/>
        </p:nvSpPr>
        <p:spPr>
          <a:xfrm>
            <a:off x="1111348" y="431112"/>
            <a:ext cx="7118252" cy="954107"/>
          </a:xfrm>
          <a:prstGeom prst="rect">
            <a:avLst/>
          </a:prstGeom>
          <a:noFill/>
        </p:spPr>
        <p:txBody>
          <a:bodyPr wrap="square" rtlCol="0">
            <a:spAutoFit/>
          </a:bodyPr>
          <a:lstStyle/>
          <a:p>
            <a:r>
              <a:rPr lang="pt-BR" sz="2800" dirty="0">
                <a:solidFill>
                  <a:srgbClr val="EAA325"/>
                </a:solidFill>
                <a:latin typeface="Eras Bold ITC" panose="020B0907030504020204" pitchFamily="34" charset="0"/>
              </a:rPr>
              <a:t>Você pode começar o resumo usando as frases:</a:t>
            </a:r>
          </a:p>
        </p:txBody>
      </p:sp>
    </p:spTree>
    <p:extLst>
      <p:ext uri="{BB962C8B-B14F-4D97-AF65-F5344CB8AC3E}">
        <p14:creationId xmlns:p14="http://schemas.microsoft.com/office/powerpoint/2010/main" val="40212835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125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14:bounceEnd="48000">
                                          <p:cBhvr additive="base">
                                            <p:cTn id="11" dur="1250" fill="hold"/>
                                            <p:tgtEl>
                                              <p:spTgt spid="6"/>
                                            </p:tgtEl>
                                            <p:attrNameLst>
                                              <p:attrName>ppt_x</p:attrName>
                                            </p:attrNameLst>
                                          </p:cBhvr>
                                          <p:tavLst>
                                            <p:tav tm="0">
                                              <p:val>
                                                <p:strVal val="0-#ppt_w/2"/>
                                              </p:val>
                                            </p:tav>
                                            <p:tav tm="100000">
                                              <p:val>
                                                <p:strVal val="#ppt_x"/>
                                              </p:val>
                                            </p:tav>
                                          </p:tavLst>
                                        </p:anim>
                                        <p:anim calcmode="lin" valueType="num" p14:bounceEnd="48000">
                                          <p:cBhvr additive="base">
                                            <p:cTn id="12" dur="125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14:presetBounceEnd="48000">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14:bounceEnd="48000">
                                          <p:cBhvr additive="base">
                                            <p:cTn id="17" dur="1250" fill="hold"/>
                                            <p:tgtEl>
                                              <p:spTgt spid="22"/>
                                            </p:tgtEl>
                                            <p:attrNameLst>
                                              <p:attrName>ppt_x</p:attrName>
                                            </p:attrNameLst>
                                          </p:cBhvr>
                                          <p:tavLst>
                                            <p:tav tm="0">
                                              <p:val>
                                                <p:strVal val="#ppt_x"/>
                                              </p:val>
                                            </p:tav>
                                            <p:tav tm="100000">
                                              <p:val>
                                                <p:strVal val="#ppt_x"/>
                                              </p:val>
                                            </p:tav>
                                          </p:tavLst>
                                        </p:anim>
                                        <p:anim calcmode="lin" valueType="num" p14:bounceEnd="48000">
                                          <p:cBhvr additive="base">
                                            <p:cTn id="18" dur="125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14:presetBounceEnd="48000">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14:bounceEnd="48000">
                                          <p:cBhvr additive="base">
                                            <p:cTn id="23" dur="1250" fill="hold"/>
                                            <p:tgtEl>
                                              <p:spTgt spid="21"/>
                                            </p:tgtEl>
                                            <p:attrNameLst>
                                              <p:attrName>ppt_x</p:attrName>
                                            </p:attrNameLst>
                                          </p:cBhvr>
                                          <p:tavLst>
                                            <p:tav tm="0">
                                              <p:val>
                                                <p:strVal val="#ppt_x"/>
                                              </p:val>
                                            </p:tav>
                                            <p:tav tm="100000">
                                              <p:val>
                                                <p:strVal val="#ppt_x"/>
                                              </p:val>
                                            </p:tav>
                                          </p:tavLst>
                                        </p:anim>
                                        <p:anim calcmode="lin" valueType="num" p14:bounceEnd="48000">
                                          <p:cBhvr additive="base">
                                            <p:cTn id="24" dur="125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14:presetBounceEnd="48000">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14:bounceEnd="48000">
                                          <p:cBhvr additive="base">
                                            <p:cTn id="29" dur="1250" fill="hold"/>
                                            <p:tgtEl>
                                              <p:spTgt spid="27"/>
                                            </p:tgtEl>
                                            <p:attrNameLst>
                                              <p:attrName>ppt_x</p:attrName>
                                            </p:attrNameLst>
                                          </p:cBhvr>
                                          <p:tavLst>
                                            <p:tav tm="0">
                                              <p:val>
                                                <p:strVal val="#ppt_x"/>
                                              </p:val>
                                            </p:tav>
                                            <p:tav tm="100000">
                                              <p:val>
                                                <p:strVal val="#ppt_x"/>
                                              </p:val>
                                            </p:tav>
                                          </p:tavLst>
                                        </p:anim>
                                        <p:anim calcmode="lin" valueType="num" p14:bounceEnd="48000">
                                          <p:cBhvr additive="base">
                                            <p:cTn id="30" dur="125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14:presetBounceEnd="48000">
                                      <p:stCondLst>
                                        <p:cond delay="0"/>
                                      </p:stCondLst>
                                      <p:childTnLst>
                                        <p:set>
                                          <p:cBhvr>
                                            <p:cTn id="34" dur="1" fill="hold">
                                              <p:stCondLst>
                                                <p:cond delay="0"/>
                                              </p:stCondLst>
                                            </p:cTn>
                                            <p:tgtEl>
                                              <p:spTgt spid="26"/>
                                            </p:tgtEl>
                                            <p:attrNameLst>
                                              <p:attrName>style.visibility</p:attrName>
                                            </p:attrNameLst>
                                          </p:cBhvr>
                                          <p:to>
                                            <p:strVal val="visible"/>
                                          </p:to>
                                        </p:set>
                                        <p:anim calcmode="lin" valueType="num" p14:bounceEnd="48000">
                                          <p:cBhvr additive="base">
                                            <p:cTn id="35" dur="1250" fill="hold"/>
                                            <p:tgtEl>
                                              <p:spTgt spid="26"/>
                                            </p:tgtEl>
                                            <p:attrNameLst>
                                              <p:attrName>ppt_x</p:attrName>
                                            </p:attrNameLst>
                                          </p:cBhvr>
                                          <p:tavLst>
                                            <p:tav tm="0">
                                              <p:val>
                                                <p:strVal val="#ppt_x"/>
                                              </p:val>
                                            </p:tav>
                                            <p:tav tm="100000">
                                              <p:val>
                                                <p:strVal val="#ppt_x"/>
                                              </p:val>
                                            </p:tav>
                                          </p:tavLst>
                                        </p:anim>
                                        <p:anim calcmode="lin" valueType="num" p14:bounceEnd="48000">
                                          <p:cBhvr additive="base">
                                            <p:cTn id="36" dur="125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6" grpId="0"/>
          <p:bldP spid="27" grpId="0"/>
          <p:bldP spid="2" grpId="0"/>
          <p:bldP spid="6"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0-#ppt_w/2"/>
                                              </p:val>
                                            </p:tav>
                                            <p:tav tm="100000">
                                              <p:val>
                                                <p:strVal val="#ppt_x"/>
                                              </p:val>
                                            </p:tav>
                                          </p:tavLst>
                                        </p:anim>
                                        <p:anim calcmode="lin" valueType="num">
                                          <p:cBhvr additive="base">
                                            <p:cTn id="8" dur="12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250" fill="hold"/>
                                            <p:tgtEl>
                                              <p:spTgt spid="6"/>
                                            </p:tgtEl>
                                            <p:attrNameLst>
                                              <p:attrName>ppt_x</p:attrName>
                                            </p:attrNameLst>
                                          </p:cBhvr>
                                          <p:tavLst>
                                            <p:tav tm="0">
                                              <p:val>
                                                <p:strVal val="0-#ppt_w/2"/>
                                              </p:val>
                                            </p:tav>
                                            <p:tav tm="100000">
                                              <p:val>
                                                <p:strVal val="#ppt_x"/>
                                              </p:val>
                                            </p:tav>
                                          </p:tavLst>
                                        </p:anim>
                                        <p:anim calcmode="lin" valueType="num">
                                          <p:cBhvr additive="base">
                                            <p:cTn id="12" dur="1250" fill="hold"/>
                                            <p:tgtEl>
                                              <p:spTgt spid="6"/>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1250" fill="hold"/>
                                            <p:tgtEl>
                                              <p:spTgt spid="22"/>
                                            </p:tgtEl>
                                            <p:attrNameLst>
                                              <p:attrName>ppt_x</p:attrName>
                                            </p:attrNameLst>
                                          </p:cBhvr>
                                          <p:tavLst>
                                            <p:tav tm="0">
                                              <p:val>
                                                <p:strVal val="#ppt_x"/>
                                              </p:val>
                                            </p:tav>
                                            <p:tav tm="100000">
                                              <p:val>
                                                <p:strVal val="#ppt_x"/>
                                              </p:val>
                                            </p:tav>
                                          </p:tavLst>
                                        </p:anim>
                                        <p:anim calcmode="lin" valueType="num">
                                          <p:cBhvr additive="base">
                                            <p:cTn id="18" dur="125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1250" fill="hold"/>
                                            <p:tgtEl>
                                              <p:spTgt spid="21"/>
                                            </p:tgtEl>
                                            <p:attrNameLst>
                                              <p:attrName>ppt_x</p:attrName>
                                            </p:attrNameLst>
                                          </p:cBhvr>
                                          <p:tavLst>
                                            <p:tav tm="0">
                                              <p:val>
                                                <p:strVal val="#ppt_x"/>
                                              </p:val>
                                            </p:tav>
                                            <p:tav tm="100000">
                                              <p:val>
                                                <p:strVal val="#ppt_x"/>
                                              </p:val>
                                            </p:tav>
                                          </p:tavLst>
                                        </p:anim>
                                        <p:anim calcmode="lin" valueType="num">
                                          <p:cBhvr additive="base">
                                            <p:cTn id="24" dur="125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grpId="0" nodeType="clickEffect">
                                      <p:stCondLst>
                                        <p:cond delay="0"/>
                                      </p:stCondLst>
                                      <p:childTnLst>
                                        <p:set>
                                          <p:cBhvr>
                                            <p:cTn id="28" dur="1" fill="hold">
                                              <p:stCondLst>
                                                <p:cond delay="0"/>
                                              </p:stCondLst>
                                            </p:cTn>
                                            <p:tgtEl>
                                              <p:spTgt spid="27"/>
                                            </p:tgtEl>
                                            <p:attrNameLst>
                                              <p:attrName>style.visibility</p:attrName>
                                            </p:attrNameLst>
                                          </p:cBhvr>
                                          <p:to>
                                            <p:strVal val="visible"/>
                                          </p:to>
                                        </p:set>
                                        <p:anim calcmode="lin" valueType="num">
                                          <p:cBhvr additive="base">
                                            <p:cTn id="29" dur="1250" fill="hold"/>
                                            <p:tgtEl>
                                              <p:spTgt spid="27"/>
                                            </p:tgtEl>
                                            <p:attrNameLst>
                                              <p:attrName>ppt_x</p:attrName>
                                            </p:attrNameLst>
                                          </p:cBhvr>
                                          <p:tavLst>
                                            <p:tav tm="0">
                                              <p:val>
                                                <p:strVal val="#ppt_x"/>
                                              </p:val>
                                            </p:tav>
                                            <p:tav tm="100000">
                                              <p:val>
                                                <p:strVal val="#ppt_x"/>
                                              </p:val>
                                            </p:tav>
                                          </p:tavLst>
                                        </p:anim>
                                        <p:anim calcmode="lin" valueType="num">
                                          <p:cBhvr additive="base">
                                            <p:cTn id="30" dur="125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26"/>
                                            </p:tgtEl>
                                            <p:attrNameLst>
                                              <p:attrName>style.visibility</p:attrName>
                                            </p:attrNameLst>
                                          </p:cBhvr>
                                          <p:to>
                                            <p:strVal val="visible"/>
                                          </p:to>
                                        </p:set>
                                        <p:anim calcmode="lin" valueType="num">
                                          <p:cBhvr additive="base">
                                            <p:cTn id="35" dur="1250" fill="hold"/>
                                            <p:tgtEl>
                                              <p:spTgt spid="26"/>
                                            </p:tgtEl>
                                            <p:attrNameLst>
                                              <p:attrName>ppt_x</p:attrName>
                                            </p:attrNameLst>
                                          </p:cBhvr>
                                          <p:tavLst>
                                            <p:tav tm="0">
                                              <p:val>
                                                <p:strVal val="#ppt_x"/>
                                              </p:val>
                                            </p:tav>
                                            <p:tav tm="100000">
                                              <p:val>
                                                <p:strVal val="#ppt_x"/>
                                              </p:val>
                                            </p:tav>
                                          </p:tavLst>
                                        </p:anim>
                                        <p:anim calcmode="lin" valueType="num">
                                          <p:cBhvr additive="base">
                                            <p:cTn id="36" dur="1250" fill="hold"/>
                                            <p:tgtEl>
                                              <p:spTgt spid="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6" grpId="0"/>
          <p:bldP spid="27" grpId="0"/>
          <p:bldP spid="2" grpId="0"/>
          <p:bldP spid="6"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Agrupar 12">
            <a:extLst>
              <a:ext uri="{FF2B5EF4-FFF2-40B4-BE49-F238E27FC236}">
                <a16:creationId xmlns:a16="http://schemas.microsoft.com/office/drawing/2014/main" id="{3E956532-896C-7B6B-4833-8D2DC908001C}"/>
              </a:ext>
            </a:extLst>
          </p:cNvPr>
          <p:cNvGrpSpPr/>
          <p:nvPr/>
        </p:nvGrpSpPr>
        <p:grpSpPr>
          <a:xfrm>
            <a:off x="1852249" y="1446478"/>
            <a:ext cx="2912012" cy="3460652"/>
            <a:chOff x="2426677" y="1561514"/>
            <a:chExt cx="2912012" cy="3460652"/>
          </a:xfrm>
        </p:grpSpPr>
        <p:sp>
          <p:nvSpPr>
            <p:cNvPr id="10" name="Retângulo: Cantos Diagonais Recortados 9">
              <a:extLst>
                <a:ext uri="{FF2B5EF4-FFF2-40B4-BE49-F238E27FC236}">
                  <a16:creationId xmlns:a16="http://schemas.microsoft.com/office/drawing/2014/main" id="{D4EEEAC3-2746-69FB-00D5-58124F5F7D81}"/>
                </a:ext>
              </a:extLst>
            </p:cNvPr>
            <p:cNvSpPr/>
            <p:nvPr/>
          </p:nvSpPr>
          <p:spPr>
            <a:xfrm>
              <a:off x="2426677" y="1561514"/>
              <a:ext cx="2912012" cy="3460652"/>
            </a:xfrm>
            <a:prstGeom prst="snip2Diag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CaixaDeTexto 4">
              <a:extLst>
                <a:ext uri="{FF2B5EF4-FFF2-40B4-BE49-F238E27FC236}">
                  <a16:creationId xmlns:a16="http://schemas.microsoft.com/office/drawing/2014/main" id="{5694691E-F03A-6DE3-EE66-6643982FC425}"/>
                </a:ext>
              </a:extLst>
            </p:cNvPr>
            <p:cNvSpPr txBox="1"/>
            <p:nvPr/>
          </p:nvSpPr>
          <p:spPr>
            <a:xfrm>
              <a:off x="2426677" y="1860000"/>
              <a:ext cx="2912012" cy="2677656"/>
            </a:xfrm>
            <a:prstGeom prst="rect">
              <a:avLst/>
            </a:prstGeom>
            <a:noFill/>
          </p:spPr>
          <p:txBody>
            <a:bodyPr wrap="square" rtlCol="0">
              <a:spAutoFit/>
            </a:bodyPr>
            <a:lstStyle/>
            <a:p>
              <a:pPr algn="ctr"/>
              <a:r>
                <a:rPr lang="pt-BR" sz="2400" dirty="0">
                  <a:solidFill>
                    <a:schemeClr val="bg1"/>
                  </a:solidFill>
                  <a:latin typeface="Eras Demi ITC" panose="020B0805030504020804" pitchFamily="34" charset="0"/>
                </a:rPr>
                <a:t>Quando as pessoas contarem experiências </a:t>
              </a:r>
            </a:p>
            <a:p>
              <a:pPr algn="ctr"/>
              <a:r>
                <a:rPr lang="pt-BR" sz="2400" dirty="0">
                  <a:solidFill>
                    <a:schemeClr val="bg1"/>
                  </a:solidFill>
                  <a:latin typeface="Eras Demi ITC" panose="020B0805030504020804" pitchFamily="34" charset="0"/>
                </a:rPr>
                <a:t>difíceis(p. ex., agressão sexual, </a:t>
              </a:r>
            </a:p>
            <a:p>
              <a:pPr algn="ctr"/>
              <a:r>
                <a:rPr lang="pt-BR" sz="2400" dirty="0">
                  <a:solidFill>
                    <a:schemeClr val="bg1"/>
                  </a:solidFill>
                  <a:latin typeface="Eras Demi ITC" panose="020B0805030504020804" pitchFamily="34" charset="0"/>
                </a:rPr>
                <a:t>violência ou autoagressão)</a:t>
              </a:r>
            </a:p>
          </p:txBody>
        </p:sp>
      </p:grpSp>
      <p:sp>
        <p:nvSpPr>
          <p:cNvPr id="6" name="CaixaDeTexto 5">
            <a:extLst>
              <a:ext uri="{FF2B5EF4-FFF2-40B4-BE49-F238E27FC236}">
                <a16:creationId xmlns:a16="http://schemas.microsoft.com/office/drawing/2014/main" id="{857AF985-D8FC-A21C-ABE2-06FC13B6831F}"/>
              </a:ext>
            </a:extLst>
          </p:cNvPr>
          <p:cNvSpPr txBox="1"/>
          <p:nvPr/>
        </p:nvSpPr>
        <p:spPr>
          <a:xfrm>
            <a:off x="7174522" y="590847"/>
            <a:ext cx="4712677" cy="954107"/>
          </a:xfrm>
          <a:prstGeom prst="rect">
            <a:avLst/>
          </a:prstGeom>
          <a:noFill/>
        </p:spPr>
        <p:txBody>
          <a:bodyPr wrap="square" rtlCol="0">
            <a:spAutoFit/>
          </a:bodyPr>
          <a:lstStyle/>
          <a:p>
            <a:pPr algn="ctr"/>
            <a:r>
              <a:rPr lang="pt-BR" sz="2800" dirty="0">
                <a:solidFill>
                  <a:schemeClr val="bg1"/>
                </a:solidFill>
              </a:rPr>
              <a:t>Demonstre maior sensibilidade diante de temas difíceis.</a:t>
            </a:r>
            <a:endParaRPr lang="pt-BR" sz="2800" dirty="0">
              <a:solidFill>
                <a:schemeClr val="bg1"/>
              </a:solidFill>
              <a:latin typeface="Eras Demi ITC" panose="020B0805030504020804" pitchFamily="34" charset="0"/>
            </a:endParaRPr>
          </a:p>
        </p:txBody>
      </p:sp>
      <p:sp>
        <p:nvSpPr>
          <p:cNvPr id="7" name="CaixaDeTexto 6">
            <a:extLst>
              <a:ext uri="{FF2B5EF4-FFF2-40B4-BE49-F238E27FC236}">
                <a16:creationId xmlns:a16="http://schemas.microsoft.com/office/drawing/2014/main" id="{57D2B9AC-D0B5-CDBC-FA27-F7E26E37B3CE}"/>
              </a:ext>
            </a:extLst>
          </p:cNvPr>
          <p:cNvSpPr txBox="1"/>
          <p:nvPr/>
        </p:nvSpPr>
        <p:spPr>
          <a:xfrm>
            <a:off x="7174522" y="2398045"/>
            <a:ext cx="4712678" cy="1384995"/>
          </a:xfrm>
          <a:prstGeom prst="rect">
            <a:avLst/>
          </a:prstGeom>
          <a:noFill/>
        </p:spPr>
        <p:txBody>
          <a:bodyPr wrap="square" rtlCol="0">
            <a:spAutoFit/>
          </a:bodyPr>
          <a:lstStyle/>
          <a:p>
            <a:pPr algn="ctr"/>
            <a:r>
              <a:rPr lang="pt-BR" sz="2800" dirty="0">
                <a:solidFill>
                  <a:srgbClr val="0D1E28"/>
                </a:solidFill>
              </a:rPr>
              <a:t>Lembre à pessoa que tudo que disser a você será mantido em </a:t>
            </a:r>
          </a:p>
          <a:p>
            <a:pPr algn="ctr"/>
            <a:r>
              <a:rPr lang="pt-BR" sz="2800" dirty="0">
                <a:solidFill>
                  <a:srgbClr val="0D1E28"/>
                </a:solidFill>
              </a:rPr>
              <a:t>sigilo.</a:t>
            </a:r>
            <a:endParaRPr lang="pt-BR" sz="2800" dirty="0">
              <a:solidFill>
                <a:srgbClr val="0D1E28"/>
              </a:solidFill>
              <a:latin typeface="Eras Demi ITC" panose="020B0805030504020804" pitchFamily="34" charset="0"/>
            </a:endParaRPr>
          </a:p>
        </p:txBody>
      </p:sp>
      <p:sp>
        <p:nvSpPr>
          <p:cNvPr id="9" name="CaixaDeTexto 8">
            <a:extLst>
              <a:ext uri="{FF2B5EF4-FFF2-40B4-BE49-F238E27FC236}">
                <a16:creationId xmlns:a16="http://schemas.microsoft.com/office/drawing/2014/main" id="{1554C8A1-59E1-1621-A5D9-25075A69E330}"/>
              </a:ext>
            </a:extLst>
          </p:cNvPr>
          <p:cNvSpPr txBox="1"/>
          <p:nvPr/>
        </p:nvSpPr>
        <p:spPr>
          <a:xfrm>
            <a:off x="7174522" y="4636132"/>
            <a:ext cx="4712678" cy="1384995"/>
          </a:xfrm>
          <a:prstGeom prst="rect">
            <a:avLst/>
          </a:prstGeom>
          <a:noFill/>
        </p:spPr>
        <p:txBody>
          <a:bodyPr wrap="square" rtlCol="0">
            <a:spAutoFit/>
          </a:bodyPr>
          <a:lstStyle>
            <a:defPPr>
              <a:defRPr lang="pt-BR"/>
            </a:defPPr>
            <a:lvl1pPr algn="ctr">
              <a:defRPr sz="2800">
                <a:solidFill>
                  <a:srgbClr val="0D1E28"/>
                </a:solidFill>
              </a:defRPr>
            </a:lvl1pPr>
          </a:lstStyle>
          <a:p>
            <a:r>
              <a:rPr lang="pt-BR" dirty="0"/>
              <a:t>Reconheça que pode ter sido difícil para a pessoa revelar a </a:t>
            </a:r>
          </a:p>
          <a:p>
            <a:r>
              <a:rPr lang="pt-BR" dirty="0"/>
              <a:t>informação</a:t>
            </a:r>
          </a:p>
        </p:txBody>
      </p:sp>
      <p:cxnSp>
        <p:nvCxnSpPr>
          <p:cNvPr id="12" name="Conector: Angulado 11">
            <a:extLst>
              <a:ext uri="{FF2B5EF4-FFF2-40B4-BE49-F238E27FC236}">
                <a16:creationId xmlns:a16="http://schemas.microsoft.com/office/drawing/2014/main" id="{55344274-3A3B-2734-8738-0C089003016B}"/>
              </a:ext>
            </a:extLst>
          </p:cNvPr>
          <p:cNvCxnSpPr>
            <a:cxnSpLocks/>
            <a:stCxn id="5" idx="3"/>
            <a:endCxn id="6" idx="1"/>
          </p:cNvCxnSpPr>
          <p:nvPr/>
        </p:nvCxnSpPr>
        <p:spPr>
          <a:xfrm flipV="1">
            <a:off x="4764261" y="1067901"/>
            <a:ext cx="2410261" cy="2015891"/>
          </a:xfrm>
          <a:prstGeom prst="bentConnector3">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13991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Agrupar 12">
            <a:extLst>
              <a:ext uri="{FF2B5EF4-FFF2-40B4-BE49-F238E27FC236}">
                <a16:creationId xmlns:a16="http://schemas.microsoft.com/office/drawing/2014/main" id="{3E956532-896C-7B6B-4833-8D2DC908001C}"/>
              </a:ext>
            </a:extLst>
          </p:cNvPr>
          <p:cNvGrpSpPr/>
          <p:nvPr/>
        </p:nvGrpSpPr>
        <p:grpSpPr>
          <a:xfrm>
            <a:off x="1852249" y="1446478"/>
            <a:ext cx="2912012" cy="3460652"/>
            <a:chOff x="2426677" y="1561514"/>
            <a:chExt cx="2912012" cy="3460652"/>
          </a:xfrm>
        </p:grpSpPr>
        <p:sp>
          <p:nvSpPr>
            <p:cNvPr id="10" name="Retângulo: Cantos Diagonais Recortados 9">
              <a:extLst>
                <a:ext uri="{FF2B5EF4-FFF2-40B4-BE49-F238E27FC236}">
                  <a16:creationId xmlns:a16="http://schemas.microsoft.com/office/drawing/2014/main" id="{D4EEEAC3-2746-69FB-00D5-58124F5F7D81}"/>
                </a:ext>
              </a:extLst>
            </p:cNvPr>
            <p:cNvSpPr/>
            <p:nvPr/>
          </p:nvSpPr>
          <p:spPr>
            <a:xfrm>
              <a:off x="2426677" y="1561514"/>
              <a:ext cx="2912012" cy="3460652"/>
            </a:xfrm>
            <a:prstGeom prst="snip2Diag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CaixaDeTexto 4">
              <a:extLst>
                <a:ext uri="{FF2B5EF4-FFF2-40B4-BE49-F238E27FC236}">
                  <a16:creationId xmlns:a16="http://schemas.microsoft.com/office/drawing/2014/main" id="{5694691E-F03A-6DE3-EE66-6643982FC425}"/>
                </a:ext>
              </a:extLst>
            </p:cNvPr>
            <p:cNvSpPr txBox="1"/>
            <p:nvPr/>
          </p:nvSpPr>
          <p:spPr>
            <a:xfrm>
              <a:off x="2426677" y="1860000"/>
              <a:ext cx="2912012" cy="2677656"/>
            </a:xfrm>
            <a:prstGeom prst="rect">
              <a:avLst/>
            </a:prstGeom>
            <a:noFill/>
          </p:spPr>
          <p:txBody>
            <a:bodyPr wrap="square" rtlCol="0">
              <a:spAutoFit/>
            </a:bodyPr>
            <a:lstStyle/>
            <a:p>
              <a:pPr algn="ctr"/>
              <a:r>
                <a:rPr lang="pt-BR" sz="2400" dirty="0">
                  <a:solidFill>
                    <a:schemeClr val="bg1"/>
                  </a:solidFill>
                  <a:latin typeface="Eras Demi ITC" panose="020B0805030504020804" pitchFamily="34" charset="0"/>
                </a:rPr>
                <a:t>Quando as pessoas contarem experiências </a:t>
              </a:r>
            </a:p>
            <a:p>
              <a:pPr algn="ctr"/>
              <a:r>
                <a:rPr lang="pt-BR" sz="2400" dirty="0">
                  <a:solidFill>
                    <a:schemeClr val="bg1"/>
                  </a:solidFill>
                  <a:latin typeface="Eras Demi ITC" panose="020B0805030504020804" pitchFamily="34" charset="0"/>
                </a:rPr>
                <a:t>difíceis(p. ex., agressão sexual, </a:t>
              </a:r>
            </a:p>
            <a:p>
              <a:pPr algn="ctr"/>
              <a:r>
                <a:rPr lang="pt-BR" sz="2400" dirty="0">
                  <a:solidFill>
                    <a:schemeClr val="bg1"/>
                  </a:solidFill>
                  <a:latin typeface="Eras Demi ITC" panose="020B0805030504020804" pitchFamily="34" charset="0"/>
                </a:rPr>
                <a:t>violência ou autoagressão)</a:t>
              </a:r>
            </a:p>
          </p:txBody>
        </p:sp>
      </p:grpSp>
      <p:sp>
        <p:nvSpPr>
          <p:cNvPr id="6" name="CaixaDeTexto 5">
            <a:extLst>
              <a:ext uri="{FF2B5EF4-FFF2-40B4-BE49-F238E27FC236}">
                <a16:creationId xmlns:a16="http://schemas.microsoft.com/office/drawing/2014/main" id="{857AF985-D8FC-A21C-ABE2-06FC13B6831F}"/>
              </a:ext>
            </a:extLst>
          </p:cNvPr>
          <p:cNvSpPr txBox="1"/>
          <p:nvPr/>
        </p:nvSpPr>
        <p:spPr>
          <a:xfrm>
            <a:off x="7174522" y="590847"/>
            <a:ext cx="4712677" cy="954107"/>
          </a:xfrm>
          <a:prstGeom prst="rect">
            <a:avLst/>
          </a:prstGeom>
          <a:noFill/>
        </p:spPr>
        <p:txBody>
          <a:bodyPr wrap="square" rtlCol="0">
            <a:spAutoFit/>
          </a:bodyPr>
          <a:lstStyle/>
          <a:p>
            <a:pPr algn="ctr"/>
            <a:r>
              <a:rPr lang="pt-BR" sz="2800" dirty="0">
                <a:solidFill>
                  <a:schemeClr val="tx1">
                    <a:lumMod val="75000"/>
                    <a:lumOff val="25000"/>
                  </a:schemeClr>
                </a:solidFill>
              </a:rPr>
              <a:t>Demonstre maior sensibilidade diante de temas difíceis.</a:t>
            </a:r>
            <a:endParaRPr lang="pt-BR" sz="2800" dirty="0">
              <a:solidFill>
                <a:schemeClr val="tx1">
                  <a:lumMod val="75000"/>
                  <a:lumOff val="25000"/>
                </a:schemeClr>
              </a:solidFill>
              <a:latin typeface="Eras Demi ITC" panose="020B0805030504020804" pitchFamily="34" charset="0"/>
            </a:endParaRPr>
          </a:p>
        </p:txBody>
      </p:sp>
      <p:sp>
        <p:nvSpPr>
          <p:cNvPr id="7" name="CaixaDeTexto 6">
            <a:extLst>
              <a:ext uri="{FF2B5EF4-FFF2-40B4-BE49-F238E27FC236}">
                <a16:creationId xmlns:a16="http://schemas.microsoft.com/office/drawing/2014/main" id="{57D2B9AC-D0B5-CDBC-FA27-F7E26E37B3CE}"/>
              </a:ext>
            </a:extLst>
          </p:cNvPr>
          <p:cNvSpPr txBox="1"/>
          <p:nvPr/>
        </p:nvSpPr>
        <p:spPr>
          <a:xfrm>
            <a:off x="7174522" y="2398045"/>
            <a:ext cx="4712678" cy="1384995"/>
          </a:xfrm>
          <a:prstGeom prst="rect">
            <a:avLst/>
          </a:prstGeom>
          <a:noFill/>
        </p:spPr>
        <p:txBody>
          <a:bodyPr wrap="square" rtlCol="0">
            <a:spAutoFit/>
          </a:bodyPr>
          <a:lstStyle/>
          <a:p>
            <a:pPr algn="ctr"/>
            <a:r>
              <a:rPr lang="pt-BR" sz="2800" dirty="0">
                <a:solidFill>
                  <a:schemeClr val="bg1"/>
                </a:solidFill>
              </a:rPr>
              <a:t>Lembre à pessoa que tudo que disser a você será mantido em </a:t>
            </a:r>
          </a:p>
          <a:p>
            <a:pPr algn="ctr"/>
            <a:r>
              <a:rPr lang="pt-BR" sz="2800" dirty="0">
                <a:solidFill>
                  <a:schemeClr val="bg1"/>
                </a:solidFill>
              </a:rPr>
              <a:t>sigilo.</a:t>
            </a:r>
            <a:endParaRPr lang="pt-BR" sz="2800" dirty="0">
              <a:solidFill>
                <a:schemeClr val="bg1"/>
              </a:solidFill>
              <a:latin typeface="Eras Demi ITC" panose="020B0805030504020804" pitchFamily="34" charset="0"/>
            </a:endParaRPr>
          </a:p>
        </p:txBody>
      </p:sp>
      <p:sp>
        <p:nvSpPr>
          <p:cNvPr id="9" name="CaixaDeTexto 8">
            <a:extLst>
              <a:ext uri="{FF2B5EF4-FFF2-40B4-BE49-F238E27FC236}">
                <a16:creationId xmlns:a16="http://schemas.microsoft.com/office/drawing/2014/main" id="{1554C8A1-59E1-1621-A5D9-25075A69E330}"/>
              </a:ext>
            </a:extLst>
          </p:cNvPr>
          <p:cNvSpPr txBox="1"/>
          <p:nvPr/>
        </p:nvSpPr>
        <p:spPr>
          <a:xfrm>
            <a:off x="7174522" y="4636132"/>
            <a:ext cx="4712678" cy="1384995"/>
          </a:xfrm>
          <a:prstGeom prst="rect">
            <a:avLst/>
          </a:prstGeom>
          <a:noFill/>
        </p:spPr>
        <p:txBody>
          <a:bodyPr wrap="square" rtlCol="0">
            <a:spAutoFit/>
          </a:bodyPr>
          <a:lstStyle/>
          <a:p>
            <a:pPr algn="ctr"/>
            <a:r>
              <a:rPr lang="pt-BR" sz="2800" dirty="0">
                <a:solidFill>
                  <a:srgbClr val="0D1E28"/>
                </a:solidFill>
              </a:rPr>
              <a:t>Reconheça que pode ter sido difícil para a pessoa revelar a </a:t>
            </a:r>
          </a:p>
          <a:p>
            <a:pPr algn="ctr"/>
            <a:r>
              <a:rPr lang="pt-BR" sz="2800" dirty="0">
                <a:solidFill>
                  <a:srgbClr val="0D1E28"/>
                </a:solidFill>
              </a:rPr>
              <a:t>informação</a:t>
            </a:r>
          </a:p>
        </p:txBody>
      </p:sp>
      <p:cxnSp>
        <p:nvCxnSpPr>
          <p:cNvPr id="12" name="Conector: Angulado 11">
            <a:extLst>
              <a:ext uri="{FF2B5EF4-FFF2-40B4-BE49-F238E27FC236}">
                <a16:creationId xmlns:a16="http://schemas.microsoft.com/office/drawing/2014/main" id="{55344274-3A3B-2734-8738-0C089003016B}"/>
              </a:ext>
            </a:extLst>
          </p:cNvPr>
          <p:cNvCxnSpPr>
            <a:cxnSpLocks/>
            <a:stCxn id="5" idx="3"/>
            <a:endCxn id="7" idx="1"/>
          </p:cNvCxnSpPr>
          <p:nvPr/>
        </p:nvCxnSpPr>
        <p:spPr>
          <a:xfrm>
            <a:off x="4764261" y="3083792"/>
            <a:ext cx="2410261" cy="6751"/>
          </a:xfrm>
          <a:prstGeom prst="bentConnector3">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577778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Agrupar 12">
            <a:extLst>
              <a:ext uri="{FF2B5EF4-FFF2-40B4-BE49-F238E27FC236}">
                <a16:creationId xmlns:a16="http://schemas.microsoft.com/office/drawing/2014/main" id="{3E956532-896C-7B6B-4833-8D2DC908001C}"/>
              </a:ext>
            </a:extLst>
          </p:cNvPr>
          <p:cNvGrpSpPr/>
          <p:nvPr/>
        </p:nvGrpSpPr>
        <p:grpSpPr>
          <a:xfrm>
            <a:off x="1852249" y="1446478"/>
            <a:ext cx="2912012" cy="3460652"/>
            <a:chOff x="2426677" y="1561514"/>
            <a:chExt cx="2912012" cy="3460652"/>
          </a:xfrm>
        </p:grpSpPr>
        <p:sp>
          <p:nvSpPr>
            <p:cNvPr id="10" name="Retângulo: Cantos Diagonais Recortados 9">
              <a:extLst>
                <a:ext uri="{FF2B5EF4-FFF2-40B4-BE49-F238E27FC236}">
                  <a16:creationId xmlns:a16="http://schemas.microsoft.com/office/drawing/2014/main" id="{D4EEEAC3-2746-69FB-00D5-58124F5F7D81}"/>
                </a:ext>
              </a:extLst>
            </p:cNvPr>
            <p:cNvSpPr/>
            <p:nvPr/>
          </p:nvSpPr>
          <p:spPr>
            <a:xfrm>
              <a:off x="2426677" y="1561514"/>
              <a:ext cx="2912012" cy="3460652"/>
            </a:xfrm>
            <a:prstGeom prst="snip2DiagRect">
              <a:avLst/>
            </a:prstGeom>
            <a:solidFill>
              <a:srgbClr val="EAA32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dirty="0"/>
            </a:p>
          </p:txBody>
        </p:sp>
        <p:sp>
          <p:nvSpPr>
            <p:cNvPr id="5" name="CaixaDeTexto 4">
              <a:extLst>
                <a:ext uri="{FF2B5EF4-FFF2-40B4-BE49-F238E27FC236}">
                  <a16:creationId xmlns:a16="http://schemas.microsoft.com/office/drawing/2014/main" id="{5694691E-F03A-6DE3-EE66-6643982FC425}"/>
                </a:ext>
              </a:extLst>
            </p:cNvPr>
            <p:cNvSpPr txBox="1"/>
            <p:nvPr/>
          </p:nvSpPr>
          <p:spPr>
            <a:xfrm>
              <a:off x="2426677" y="1860000"/>
              <a:ext cx="2912012" cy="2677656"/>
            </a:xfrm>
            <a:prstGeom prst="rect">
              <a:avLst/>
            </a:prstGeom>
            <a:noFill/>
          </p:spPr>
          <p:txBody>
            <a:bodyPr wrap="square" rtlCol="0">
              <a:spAutoFit/>
            </a:bodyPr>
            <a:lstStyle/>
            <a:p>
              <a:pPr algn="ctr"/>
              <a:r>
                <a:rPr lang="pt-BR" sz="2400" dirty="0">
                  <a:solidFill>
                    <a:schemeClr val="bg1"/>
                  </a:solidFill>
                  <a:latin typeface="Eras Demi ITC" panose="020B0805030504020804" pitchFamily="34" charset="0"/>
                </a:rPr>
                <a:t>Quando as pessoas contarem experiências </a:t>
              </a:r>
            </a:p>
            <a:p>
              <a:pPr algn="ctr"/>
              <a:r>
                <a:rPr lang="pt-BR" sz="2400" dirty="0">
                  <a:solidFill>
                    <a:schemeClr val="bg1"/>
                  </a:solidFill>
                  <a:latin typeface="Eras Demi ITC" panose="020B0805030504020804" pitchFamily="34" charset="0"/>
                </a:rPr>
                <a:t>difíceis(p. ex., agressão sexual, </a:t>
              </a:r>
            </a:p>
            <a:p>
              <a:pPr algn="ctr"/>
              <a:r>
                <a:rPr lang="pt-BR" sz="2400" dirty="0">
                  <a:solidFill>
                    <a:schemeClr val="bg1"/>
                  </a:solidFill>
                  <a:latin typeface="Eras Demi ITC" panose="020B0805030504020804" pitchFamily="34" charset="0"/>
                </a:rPr>
                <a:t>violência ou autoagressão)</a:t>
              </a:r>
            </a:p>
          </p:txBody>
        </p:sp>
      </p:grpSp>
      <p:sp>
        <p:nvSpPr>
          <p:cNvPr id="6" name="CaixaDeTexto 5">
            <a:extLst>
              <a:ext uri="{FF2B5EF4-FFF2-40B4-BE49-F238E27FC236}">
                <a16:creationId xmlns:a16="http://schemas.microsoft.com/office/drawing/2014/main" id="{857AF985-D8FC-A21C-ABE2-06FC13B6831F}"/>
              </a:ext>
            </a:extLst>
          </p:cNvPr>
          <p:cNvSpPr txBox="1"/>
          <p:nvPr/>
        </p:nvSpPr>
        <p:spPr>
          <a:xfrm>
            <a:off x="7174522" y="590847"/>
            <a:ext cx="4712677" cy="954107"/>
          </a:xfrm>
          <a:prstGeom prst="rect">
            <a:avLst/>
          </a:prstGeom>
          <a:noFill/>
        </p:spPr>
        <p:txBody>
          <a:bodyPr wrap="square" rtlCol="0">
            <a:spAutoFit/>
          </a:bodyPr>
          <a:lstStyle>
            <a:defPPr>
              <a:defRPr lang="pt-BR"/>
            </a:defPPr>
            <a:lvl1pPr algn="ctr">
              <a:defRPr sz="2800">
                <a:solidFill>
                  <a:schemeClr val="tx1">
                    <a:lumMod val="75000"/>
                    <a:lumOff val="25000"/>
                  </a:schemeClr>
                </a:solidFill>
              </a:defRPr>
            </a:lvl1pPr>
          </a:lstStyle>
          <a:p>
            <a:r>
              <a:rPr lang="pt-BR" dirty="0"/>
              <a:t>Demonstre maior sensibilidade diante de temas difíceis.</a:t>
            </a:r>
          </a:p>
        </p:txBody>
      </p:sp>
      <p:sp>
        <p:nvSpPr>
          <p:cNvPr id="7" name="CaixaDeTexto 6">
            <a:extLst>
              <a:ext uri="{FF2B5EF4-FFF2-40B4-BE49-F238E27FC236}">
                <a16:creationId xmlns:a16="http://schemas.microsoft.com/office/drawing/2014/main" id="{57D2B9AC-D0B5-CDBC-FA27-F7E26E37B3CE}"/>
              </a:ext>
            </a:extLst>
          </p:cNvPr>
          <p:cNvSpPr txBox="1"/>
          <p:nvPr/>
        </p:nvSpPr>
        <p:spPr>
          <a:xfrm>
            <a:off x="7174522" y="2398045"/>
            <a:ext cx="4712678" cy="1384995"/>
          </a:xfrm>
          <a:prstGeom prst="rect">
            <a:avLst/>
          </a:prstGeom>
          <a:noFill/>
        </p:spPr>
        <p:txBody>
          <a:bodyPr wrap="square" rtlCol="0">
            <a:spAutoFit/>
          </a:bodyPr>
          <a:lstStyle>
            <a:defPPr>
              <a:defRPr lang="pt-BR"/>
            </a:defPPr>
            <a:lvl1pPr algn="ctr">
              <a:defRPr sz="2800">
                <a:solidFill>
                  <a:schemeClr val="tx1">
                    <a:lumMod val="75000"/>
                    <a:lumOff val="25000"/>
                  </a:schemeClr>
                </a:solidFill>
              </a:defRPr>
            </a:lvl1pPr>
          </a:lstStyle>
          <a:p>
            <a:r>
              <a:rPr lang="pt-BR" dirty="0"/>
              <a:t>Lembre à pessoa que tudo que disser a você será mantido em </a:t>
            </a:r>
          </a:p>
          <a:p>
            <a:r>
              <a:rPr lang="pt-BR" dirty="0"/>
              <a:t>sigilo.</a:t>
            </a:r>
          </a:p>
        </p:txBody>
      </p:sp>
      <p:sp>
        <p:nvSpPr>
          <p:cNvPr id="9" name="CaixaDeTexto 8">
            <a:extLst>
              <a:ext uri="{FF2B5EF4-FFF2-40B4-BE49-F238E27FC236}">
                <a16:creationId xmlns:a16="http://schemas.microsoft.com/office/drawing/2014/main" id="{1554C8A1-59E1-1621-A5D9-25075A69E330}"/>
              </a:ext>
            </a:extLst>
          </p:cNvPr>
          <p:cNvSpPr txBox="1"/>
          <p:nvPr/>
        </p:nvSpPr>
        <p:spPr>
          <a:xfrm>
            <a:off x="7174522" y="4636132"/>
            <a:ext cx="4712678" cy="1384995"/>
          </a:xfrm>
          <a:prstGeom prst="rect">
            <a:avLst/>
          </a:prstGeom>
          <a:noFill/>
        </p:spPr>
        <p:txBody>
          <a:bodyPr wrap="square" rtlCol="0">
            <a:spAutoFit/>
          </a:bodyPr>
          <a:lstStyle>
            <a:defPPr>
              <a:defRPr lang="pt-BR"/>
            </a:defPPr>
            <a:lvl1pPr algn="ctr">
              <a:defRPr sz="2800">
                <a:solidFill>
                  <a:schemeClr val="bg1"/>
                </a:solidFill>
              </a:defRPr>
            </a:lvl1pPr>
          </a:lstStyle>
          <a:p>
            <a:r>
              <a:rPr lang="pt-BR" dirty="0"/>
              <a:t>Reconheça que pode ter sido difícil para a pessoa revelar a </a:t>
            </a:r>
          </a:p>
          <a:p>
            <a:r>
              <a:rPr lang="pt-BR" dirty="0"/>
              <a:t>informação</a:t>
            </a:r>
          </a:p>
        </p:txBody>
      </p:sp>
      <p:cxnSp>
        <p:nvCxnSpPr>
          <p:cNvPr id="12" name="Conector: Angulado 11">
            <a:extLst>
              <a:ext uri="{FF2B5EF4-FFF2-40B4-BE49-F238E27FC236}">
                <a16:creationId xmlns:a16="http://schemas.microsoft.com/office/drawing/2014/main" id="{55344274-3A3B-2734-8738-0C089003016B}"/>
              </a:ext>
            </a:extLst>
          </p:cNvPr>
          <p:cNvCxnSpPr>
            <a:cxnSpLocks/>
            <a:stCxn id="5" idx="3"/>
            <a:endCxn id="9" idx="1"/>
          </p:cNvCxnSpPr>
          <p:nvPr/>
        </p:nvCxnSpPr>
        <p:spPr>
          <a:xfrm>
            <a:off x="4764261" y="3083792"/>
            <a:ext cx="2410261" cy="2244838"/>
          </a:xfrm>
          <a:prstGeom prst="bentConnector3">
            <a:avLst/>
          </a:prstGeom>
          <a:ln w="76200">
            <a:solidFill>
              <a:schemeClr val="bg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211397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a:extLst>
              <a:ext uri="{FF2B5EF4-FFF2-40B4-BE49-F238E27FC236}">
                <a16:creationId xmlns:a16="http://schemas.microsoft.com/office/drawing/2014/main" id="{FA883738-1D89-9121-3E84-736965108E2A}"/>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9980" b="95394" l="2603" r="98850">
                        <a14:foregroundMark x1="21005" y1="54990" x2="50847" y2="28727"/>
                        <a14:foregroundMark x1="49576" y1="53939" x2="69613" y2="51394"/>
                        <a14:foregroundMark x1="69613" y1="51394" x2="94128" y2="53939"/>
                        <a14:foregroundMark x1="17918" y1="41859" x2="17252" y2="49495"/>
                        <a14:foregroundMark x1="17252" y1="49495" x2="6901" y2="50869"/>
                        <a14:foregroundMark x1="21005" y1="36323" x2="10048" y2="37414"/>
                        <a14:foregroundMark x1="10048" y1="37414" x2="6901" y2="38343"/>
                        <a14:foregroundMark x1="2906" y1="75879" x2="17373" y2="88889"/>
                        <a14:foregroundMark x1="17373" y1="88889" x2="30448" y2="92485"/>
                        <a14:foregroundMark x1="30448" y1="92485" x2="43523" y2="92727"/>
                        <a14:foregroundMark x1="43523" y1="92727" x2="85593" y2="89980"/>
                        <a14:foregroundMark x1="85593" y1="89980" x2="95581" y2="86343"/>
                        <a14:foregroundMark x1="95581" y1="86343" x2="97215" y2="78990"/>
                        <a14:foregroundMark x1="97215" y1="78990" x2="93826" y2="71515"/>
                        <a14:foregroundMark x1="93826" y1="71515" x2="98850" y2="64283"/>
                        <a14:foregroundMark x1="98850" y1="64283" x2="98426" y2="53737"/>
                        <a14:foregroundMark x1="23487" y1="95394" x2="80327" y2="91879"/>
                        <a14:foregroundMark x1="5327" y1="81859" x2="2603" y2="76929"/>
                      </a14:backgroundRemoval>
                    </a14:imgEffect>
                  </a14:imgLayer>
                </a14:imgProps>
              </a:ext>
              <a:ext uri="{28A0092B-C50C-407E-A947-70E740481C1C}">
                <a14:useLocalDpi xmlns:a14="http://schemas.microsoft.com/office/drawing/2010/main" val="0"/>
              </a:ext>
            </a:extLst>
          </a:blip>
          <a:srcRect l="5956" t="26872"/>
          <a:stretch/>
        </p:blipFill>
        <p:spPr>
          <a:xfrm>
            <a:off x="7990449" y="921433"/>
            <a:ext cx="4356295" cy="5422033"/>
          </a:xfrm>
          <a:prstGeom prst="rect">
            <a:avLst/>
          </a:prstGeom>
        </p:spPr>
      </p:pic>
      <p:sp>
        <p:nvSpPr>
          <p:cNvPr id="3" name="CaixaDeTexto 2">
            <a:extLst>
              <a:ext uri="{FF2B5EF4-FFF2-40B4-BE49-F238E27FC236}">
                <a16:creationId xmlns:a16="http://schemas.microsoft.com/office/drawing/2014/main" id="{30459D44-97EE-5639-D06D-457B212A4947}"/>
              </a:ext>
            </a:extLst>
          </p:cNvPr>
          <p:cNvSpPr txBox="1"/>
          <p:nvPr/>
        </p:nvSpPr>
        <p:spPr>
          <a:xfrm>
            <a:off x="1575581" y="3874007"/>
            <a:ext cx="6033231" cy="2308324"/>
          </a:xfrm>
          <a:prstGeom prst="rect">
            <a:avLst/>
          </a:prstGeom>
          <a:noFill/>
        </p:spPr>
        <p:txBody>
          <a:bodyPr wrap="square" rtlCol="0">
            <a:spAutoFit/>
          </a:bodyPr>
          <a:lstStyle/>
          <a:p>
            <a:pPr algn="just"/>
            <a:r>
              <a:rPr lang="pt-BR" sz="2400" b="1" dirty="0">
                <a:solidFill>
                  <a:schemeClr val="bg1"/>
                </a:solidFill>
                <a:latin typeface="Aharony"/>
              </a:rPr>
              <a:t>WORLD HEALTH ORGANIZATION. MI-</a:t>
            </a:r>
            <a:r>
              <a:rPr lang="pt-BR" sz="2400" b="1" dirty="0" err="1">
                <a:solidFill>
                  <a:schemeClr val="bg1"/>
                </a:solidFill>
                <a:latin typeface="Aharony"/>
              </a:rPr>
              <a:t>mhGAP</a:t>
            </a:r>
            <a:r>
              <a:rPr lang="pt-BR" sz="2400" b="1" dirty="0">
                <a:solidFill>
                  <a:schemeClr val="bg1"/>
                </a:solidFill>
                <a:latin typeface="Aharony"/>
              </a:rPr>
              <a:t> Manual de Intervenções: para transtornos mentais, neurológicos e por uso de álcool e outras drogas na rede de atenção básica à saúde. Versão 2.0. Geneva: World Health </a:t>
            </a:r>
            <a:r>
              <a:rPr lang="pt-BR" sz="2400" b="1" dirty="0" err="1">
                <a:solidFill>
                  <a:schemeClr val="bg1"/>
                </a:solidFill>
                <a:latin typeface="Aharony"/>
              </a:rPr>
              <a:t>Organization</a:t>
            </a:r>
            <a:r>
              <a:rPr lang="pt-BR" sz="2400" b="1" dirty="0">
                <a:solidFill>
                  <a:schemeClr val="bg1"/>
                </a:solidFill>
                <a:latin typeface="Aharony"/>
              </a:rPr>
              <a:t>, 2018.</a:t>
            </a:r>
          </a:p>
        </p:txBody>
      </p:sp>
      <p:sp>
        <p:nvSpPr>
          <p:cNvPr id="4" name="CaixaDeTexto 3">
            <a:extLst>
              <a:ext uri="{FF2B5EF4-FFF2-40B4-BE49-F238E27FC236}">
                <a16:creationId xmlns:a16="http://schemas.microsoft.com/office/drawing/2014/main" id="{2061D2B4-D1ED-EF6B-EF08-B3ED0B7EE84A}"/>
              </a:ext>
            </a:extLst>
          </p:cNvPr>
          <p:cNvSpPr txBox="1"/>
          <p:nvPr/>
        </p:nvSpPr>
        <p:spPr>
          <a:xfrm>
            <a:off x="1575581" y="597695"/>
            <a:ext cx="6033231" cy="3046988"/>
          </a:xfrm>
          <a:prstGeom prst="rect">
            <a:avLst/>
          </a:prstGeom>
          <a:noFill/>
        </p:spPr>
        <p:txBody>
          <a:bodyPr wrap="square" rtlCol="0">
            <a:spAutoFit/>
          </a:bodyPr>
          <a:lstStyle/>
          <a:p>
            <a:pPr algn="just"/>
            <a:r>
              <a:rPr lang="pt-BR" sz="2400" b="1" dirty="0">
                <a:solidFill>
                  <a:schemeClr val="bg1"/>
                </a:solidFill>
                <a:latin typeface="Aharony"/>
              </a:rPr>
              <a:t>WORLD HEALTH ORGANIZATION; UNHCR. </a:t>
            </a:r>
            <a:r>
              <a:rPr lang="pt-BR" sz="2400" b="1" dirty="0" err="1">
                <a:solidFill>
                  <a:schemeClr val="bg1"/>
                </a:solidFill>
                <a:latin typeface="Aharony"/>
              </a:rPr>
              <a:t>mhGAP</a:t>
            </a:r>
            <a:r>
              <a:rPr lang="pt-BR" sz="2400" b="1" dirty="0">
                <a:solidFill>
                  <a:schemeClr val="bg1"/>
                </a:solidFill>
                <a:latin typeface="Aharony"/>
              </a:rPr>
              <a:t> </a:t>
            </a:r>
            <a:r>
              <a:rPr lang="pt-BR" sz="2400" b="1" dirty="0" err="1">
                <a:solidFill>
                  <a:schemeClr val="bg1"/>
                </a:solidFill>
                <a:latin typeface="Aharony"/>
              </a:rPr>
              <a:t>humanitarian</a:t>
            </a:r>
            <a:r>
              <a:rPr lang="pt-BR" sz="2400" b="1" dirty="0">
                <a:solidFill>
                  <a:schemeClr val="bg1"/>
                </a:solidFill>
                <a:latin typeface="Aharony"/>
              </a:rPr>
              <a:t> </a:t>
            </a:r>
            <a:r>
              <a:rPr lang="pt-BR" sz="2400" b="1" dirty="0" err="1">
                <a:solidFill>
                  <a:schemeClr val="bg1"/>
                </a:solidFill>
                <a:latin typeface="Aharony"/>
              </a:rPr>
              <a:t>intervention</a:t>
            </a:r>
            <a:r>
              <a:rPr lang="pt-BR" sz="2400" b="1" dirty="0">
                <a:solidFill>
                  <a:schemeClr val="bg1"/>
                </a:solidFill>
                <a:latin typeface="Aharony"/>
              </a:rPr>
              <a:t> </a:t>
            </a:r>
            <a:r>
              <a:rPr lang="pt-BR" sz="2400" b="1" dirty="0" err="1">
                <a:solidFill>
                  <a:schemeClr val="bg1"/>
                </a:solidFill>
                <a:latin typeface="Aharony"/>
              </a:rPr>
              <a:t>guide</a:t>
            </a:r>
            <a:r>
              <a:rPr lang="pt-BR" sz="2400" b="1" dirty="0">
                <a:solidFill>
                  <a:schemeClr val="bg1"/>
                </a:solidFill>
                <a:latin typeface="Aharony"/>
              </a:rPr>
              <a:t> (</a:t>
            </a:r>
            <a:r>
              <a:rPr lang="pt-BR" sz="2400" b="1" dirty="0" err="1">
                <a:solidFill>
                  <a:schemeClr val="bg1"/>
                </a:solidFill>
                <a:latin typeface="Aharony"/>
              </a:rPr>
              <a:t>mhGAP</a:t>
            </a:r>
            <a:r>
              <a:rPr lang="pt-BR" sz="2400" b="1" dirty="0">
                <a:solidFill>
                  <a:schemeClr val="bg1"/>
                </a:solidFill>
                <a:latin typeface="Aharony"/>
              </a:rPr>
              <a:t>-HIG): </a:t>
            </a:r>
            <a:r>
              <a:rPr lang="pt-BR" sz="2400" b="1" dirty="0" err="1">
                <a:solidFill>
                  <a:schemeClr val="bg1"/>
                </a:solidFill>
                <a:latin typeface="Aharony"/>
              </a:rPr>
              <a:t>clinical</a:t>
            </a:r>
            <a:r>
              <a:rPr lang="pt-BR" sz="2400" b="1" dirty="0">
                <a:solidFill>
                  <a:schemeClr val="bg1"/>
                </a:solidFill>
                <a:latin typeface="Aharony"/>
              </a:rPr>
              <a:t> management </a:t>
            </a:r>
            <a:r>
              <a:rPr lang="pt-BR" sz="2400" b="1" dirty="0" err="1">
                <a:solidFill>
                  <a:schemeClr val="bg1"/>
                </a:solidFill>
                <a:latin typeface="Aharony"/>
              </a:rPr>
              <a:t>of</a:t>
            </a:r>
            <a:r>
              <a:rPr lang="pt-BR" sz="2400" b="1" dirty="0">
                <a:solidFill>
                  <a:schemeClr val="bg1"/>
                </a:solidFill>
                <a:latin typeface="Aharony"/>
              </a:rPr>
              <a:t> mental, </a:t>
            </a:r>
            <a:r>
              <a:rPr lang="pt-BR" sz="2400" b="1" dirty="0" err="1">
                <a:solidFill>
                  <a:schemeClr val="bg1"/>
                </a:solidFill>
                <a:latin typeface="Aharony"/>
              </a:rPr>
              <a:t>neurological</a:t>
            </a:r>
            <a:r>
              <a:rPr lang="pt-BR" sz="2400" b="1" dirty="0">
                <a:solidFill>
                  <a:schemeClr val="bg1"/>
                </a:solidFill>
                <a:latin typeface="Aharony"/>
              </a:rPr>
              <a:t> </a:t>
            </a:r>
            <a:r>
              <a:rPr lang="pt-BR" sz="2400" b="1" dirty="0" err="1">
                <a:solidFill>
                  <a:schemeClr val="bg1"/>
                </a:solidFill>
                <a:latin typeface="Aharony"/>
              </a:rPr>
              <a:t>and</a:t>
            </a:r>
            <a:r>
              <a:rPr lang="pt-BR" sz="2400" b="1" dirty="0">
                <a:solidFill>
                  <a:schemeClr val="bg1"/>
                </a:solidFill>
                <a:latin typeface="Aharony"/>
              </a:rPr>
              <a:t> </a:t>
            </a:r>
            <a:r>
              <a:rPr lang="pt-BR" sz="2400" b="1" dirty="0" err="1">
                <a:solidFill>
                  <a:schemeClr val="bg1"/>
                </a:solidFill>
                <a:latin typeface="Aharony"/>
              </a:rPr>
              <a:t>substance</a:t>
            </a:r>
            <a:r>
              <a:rPr lang="pt-BR" sz="2400" b="1" dirty="0">
                <a:solidFill>
                  <a:schemeClr val="bg1"/>
                </a:solidFill>
                <a:latin typeface="Aharony"/>
              </a:rPr>
              <a:t> use </a:t>
            </a:r>
            <a:r>
              <a:rPr lang="pt-BR" sz="2400" b="1" dirty="0" err="1">
                <a:solidFill>
                  <a:schemeClr val="bg1"/>
                </a:solidFill>
                <a:latin typeface="Aharony"/>
              </a:rPr>
              <a:t>conditions</a:t>
            </a:r>
            <a:r>
              <a:rPr lang="pt-BR" sz="2400" b="1" dirty="0">
                <a:solidFill>
                  <a:schemeClr val="bg1"/>
                </a:solidFill>
                <a:latin typeface="Aharony"/>
              </a:rPr>
              <a:t> in </a:t>
            </a:r>
            <a:r>
              <a:rPr lang="pt-BR" sz="2400" b="1" dirty="0" err="1">
                <a:solidFill>
                  <a:schemeClr val="bg1"/>
                </a:solidFill>
                <a:latin typeface="Aharony"/>
              </a:rPr>
              <a:t>humanitarian</a:t>
            </a:r>
            <a:r>
              <a:rPr lang="pt-BR" sz="2400" b="1" dirty="0">
                <a:solidFill>
                  <a:schemeClr val="bg1"/>
                </a:solidFill>
                <a:latin typeface="Aharony"/>
              </a:rPr>
              <a:t> </a:t>
            </a:r>
            <a:r>
              <a:rPr lang="pt-BR" sz="2400" b="1" dirty="0" err="1">
                <a:solidFill>
                  <a:schemeClr val="bg1"/>
                </a:solidFill>
                <a:latin typeface="Aharony"/>
              </a:rPr>
              <a:t>emergencies</a:t>
            </a:r>
            <a:r>
              <a:rPr lang="pt-BR" sz="2400" b="1" dirty="0">
                <a:solidFill>
                  <a:schemeClr val="bg1"/>
                </a:solidFill>
                <a:latin typeface="Aharony"/>
              </a:rPr>
              <a:t>. Geneva: World Health </a:t>
            </a:r>
            <a:r>
              <a:rPr lang="pt-BR" sz="2400" b="1" dirty="0" err="1">
                <a:solidFill>
                  <a:schemeClr val="bg1"/>
                </a:solidFill>
                <a:latin typeface="Aharony"/>
              </a:rPr>
              <a:t>Organization</a:t>
            </a:r>
            <a:r>
              <a:rPr lang="pt-BR" sz="2400" b="1" dirty="0">
                <a:solidFill>
                  <a:schemeClr val="bg1"/>
                </a:solidFill>
                <a:latin typeface="Aharony"/>
              </a:rPr>
              <a:t>, 2015. Disponível em: https://apps.who.int/</a:t>
            </a:r>
            <a:r>
              <a:rPr lang="pt-BR" sz="2400" b="1" dirty="0" err="1">
                <a:solidFill>
                  <a:schemeClr val="bg1"/>
                </a:solidFill>
                <a:latin typeface="Aharony"/>
              </a:rPr>
              <a:t>iris</a:t>
            </a:r>
            <a:r>
              <a:rPr lang="pt-BR" sz="2400" b="1" dirty="0">
                <a:solidFill>
                  <a:schemeClr val="bg1"/>
                </a:solidFill>
                <a:latin typeface="Aharony"/>
              </a:rPr>
              <a:t>/</a:t>
            </a:r>
            <a:r>
              <a:rPr lang="pt-BR" sz="2400" b="1" dirty="0" err="1">
                <a:solidFill>
                  <a:schemeClr val="bg1"/>
                </a:solidFill>
                <a:latin typeface="Aharony"/>
              </a:rPr>
              <a:t>handle</a:t>
            </a:r>
            <a:r>
              <a:rPr lang="pt-BR" sz="2400" b="1" dirty="0">
                <a:solidFill>
                  <a:schemeClr val="bg1"/>
                </a:solidFill>
                <a:latin typeface="Aharony"/>
              </a:rPr>
              <a:t>/10665/162960. Acesso em: 10 set. 2023.</a:t>
            </a:r>
          </a:p>
        </p:txBody>
      </p:sp>
    </p:spTree>
    <p:extLst>
      <p:ext uri="{BB962C8B-B14F-4D97-AF65-F5344CB8AC3E}">
        <p14:creationId xmlns:p14="http://schemas.microsoft.com/office/powerpoint/2010/main" val="303486763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125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8000">
                                          <p:cBhvr additive="base">
                                            <p:cTn id="11" dur="1250" fill="hold"/>
                                            <p:tgtEl>
                                              <p:spTgt spid="3"/>
                                            </p:tgtEl>
                                            <p:attrNameLst>
                                              <p:attrName>ppt_x</p:attrName>
                                            </p:attrNameLst>
                                          </p:cBhvr>
                                          <p:tavLst>
                                            <p:tav tm="0">
                                              <p:val>
                                                <p:strVal val="0-#ppt_w/2"/>
                                              </p:val>
                                            </p:tav>
                                            <p:tav tm="100000">
                                              <p:val>
                                                <p:strVal val="#ppt_x"/>
                                              </p:val>
                                            </p:tav>
                                          </p:tavLst>
                                        </p:anim>
                                        <p:anim calcmode="lin" valueType="num" p14:bounceEnd="48000">
                                          <p:cBhvr additive="base">
                                            <p:cTn id="12" dur="125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14:presetBounceEnd="48000">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14:bounceEnd="48000">
                                          <p:cBhvr additive="base">
                                            <p:cTn id="15" dur="125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6" dur="125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0-#ppt_w/2"/>
                                              </p:val>
                                            </p:tav>
                                            <p:tav tm="100000">
                                              <p:val>
                                                <p:strVal val="#ppt_x"/>
                                              </p:val>
                                            </p:tav>
                                          </p:tavLst>
                                        </p:anim>
                                        <p:anim calcmode="lin" valueType="num">
                                          <p:cBhvr additive="base">
                                            <p:cTn id="8" dur="125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250" fill="hold"/>
                                            <p:tgtEl>
                                              <p:spTgt spid="3"/>
                                            </p:tgtEl>
                                            <p:attrNameLst>
                                              <p:attrName>ppt_x</p:attrName>
                                            </p:attrNameLst>
                                          </p:cBhvr>
                                          <p:tavLst>
                                            <p:tav tm="0">
                                              <p:val>
                                                <p:strVal val="0-#ppt_w/2"/>
                                              </p:val>
                                            </p:tav>
                                            <p:tav tm="100000">
                                              <p:val>
                                                <p:strVal val="#ppt_x"/>
                                              </p:val>
                                            </p:tav>
                                          </p:tavLst>
                                        </p:anim>
                                        <p:anim calcmode="lin" valueType="num">
                                          <p:cBhvr additive="base">
                                            <p:cTn id="12" dur="125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1250" fill="hold"/>
                                            <p:tgtEl>
                                              <p:spTgt spid="4"/>
                                            </p:tgtEl>
                                            <p:attrNameLst>
                                              <p:attrName>ppt_x</p:attrName>
                                            </p:attrNameLst>
                                          </p:cBhvr>
                                          <p:tavLst>
                                            <p:tav tm="0">
                                              <p:val>
                                                <p:strVal val="0-#ppt_w/2"/>
                                              </p:val>
                                            </p:tav>
                                            <p:tav tm="100000">
                                              <p:val>
                                                <p:strVal val="#ppt_x"/>
                                              </p:val>
                                            </p:tav>
                                          </p:tavLst>
                                        </p:anim>
                                        <p:anim calcmode="lin" valueType="num">
                                          <p:cBhvr additive="base">
                                            <p:cTn id="16" dur="125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a:extLst>
              <a:ext uri="{FF2B5EF4-FFF2-40B4-BE49-F238E27FC236}">
                <a16:creationId xmlns:a16="http://schemas.microsoft.com/office/drawing/2014/main" id="{0B328B0F-3BA8-5EDC-6C52-78CB863B3A3C}"/>
              </a:ext>
            </a:extLst>
          </p:cNvPr>
          <p:cNvPicPr>
            <a:picLocks noChangeAspect="1"/>
          </p:cNvPicPr>
          <p:nvPr/>
        </p:nvPicPr>
        <p:blipFill rotWithShape="1">
          <a:blip r:embed="rId2">
            <a:extLst>
              <a:ext uri="{28A0092B-C50C-407E-A947-70E740481C1C}">
                <a14:useLocalDpi xmlns:a14="http://schemas.microsoft.com/office/drawing/2010/main" val="0"/>
              </a:ext>
            </a:extLst>
          </a:blip>
          <a:srcRect r="5180"/>
          <a:stretch/>
        </p:blipFill>
        <p:spPr>
          <a:xfrm>
            <a:off x="6344329" y="1066800"/>
            <a:ext cx="4990421" cy="4724400"/>
          </a:xfrm>
          <a:prstGeom prst="teardrop">
            <a:avLst/>
          </a:prstGeom>
          <a:effectLst>
            <a:outerShdw blurRad="50800" dist="38100" dir="2700000" algn="tl" rotWithShape="0">
              <a:prstClr val="black">
                <a:alpha val="40000"/>
              </a:prstClr>
            </a:outerShdw>
          </a:effectLst>
        </p:spPr>
      </p:pic>
      <p:sp>
        <p:nvSpPr>
          <p:cNvPr id="5" name="CaixaDeTexto 4">
            <a:extLst>
              <a:ext uri="{FF2B5EF4-FFF2-40B4-BE49-F238E27FC236}">
                <a16:creationId xmlns:a16="http://schemas.microsoft.com/office/drawing/2014/main" id="{47ED0902-1E61-9BD9-B755-B1A1D0C8795F}"/>
              </a:ext>
            </a:extLst>
          </p:cNvPr>
          <p:cNvSpPr txBox="1"/>
          <p:nvPr/>
        </p:nvSpPr>
        <p:spPr>
          <a:xfrm>
            <a:off x="1045776" y="358914"/>
            <a:ext cx="6858000" cy="707886"/>
          </a:xfrm>
          <a:prstGeom prst="rect">
            <a:avLst/>
          </a:prstGeom>
          <a:noFill/>
        </p:spPr>
        <p:txBody>
          <a:bodyPr wrap="square" rtlCol="0">
            <a:spAutoFit/>
          </a:bodyPr>
          <a:lstStyle/>
          <a:p>
            <a:r>
              <a:rPr lang="pt-BR" sz="4000" dirty="0">
                <a:solidFill>
                  <a:srgbClr val="EAA325"/>
                </a:solidFill>
                <a:latin typeface="Eras Bold ITC" panose="020B0907030504020204" pitchFamily="34" charset="0"/>
              </a:rPr>
              <a:t>1ª dica da comunicação:</a:t>
            </a:r>
          </a:p>
        </p:txBody>
      </p:sp>
      <p:sp>
        <p:nvSpPr>
          <p:cNvPr id="11" name="CaixaDeTexto 10">
            <a:extLst>
              <a:ext uri="{FF2B5EF4-FFF2-40B4-BE49-F238E27FC236}">
                <a16:creationId xmlns:a16="http://schemas.microsoft.com/office/drawing/2014/main" id="{5EB4DBFB-3D31-FF4B-F6B4-93612E9F290B}"/>
              </a:ext>
            </a:extLst>
          </p:cNvPr>
          <p:cNvSpPr txBox="1"/>
          <p:nvPr/>
        </p:nvSpPr>
        <p:spPr>
          <a:xfrm>
            <a:off x="1637158" y="2041667"/>
            <a:ext cx="4458842" cy="1569660"/>
          </a:xfrm>
          <a:prstGeom prst="rect">
            <a:avLst/>
          </a:prstGeom>
          <a:noFill/>
        </p:spPr>
        <p:txBody>
          <a:bodyPr wrap="square" rtlCol="0">
            <a:spAutoFit/>
          </a:bodyPr>
          <a:lstStyle/>
          <a:p>
            <a:pPr algn="ctr"/>
            <a:r>
              <a:rPr lang="pt-BR" sz="3200" b="1" dirty="0">
                <a:solidFill>
                  <a:schemeClr val="bg1"/>
                </a:solidFill>
                <a:latin typeface="Eras Light ITC" panose="020B0402030504020804" pitchFamily="34" charset="0"/>
              </a:rPr>
              <a:t>Criar um ambiente que facilite a comunicação aberta</a:t>
            </a:r>
          </a:p>
        </p:txBody>
      </p:sp>
    </p:spTree>
    <p:extLst>
      <p:ext uri="{BB962C8B-B14F-4D97-AF65-F5344CB8AC3E}">
        <p14:creationId xmlns:p14="http://schemas.microsoft.com/office/powerpoint/2010/main" val="349021126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48000">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14:bounceEnd="48000">
                                          <p:cBhvr additive="base">
                                            <p:cTn id="7" dur="1250" fill="hold"/>
                                            <p:tgtEl>
                                              <p:spTgt spid="5"/>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8000">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14:bounceEnd="48000">
                                          <p:cBhvr additive="base">
                                            <p:cTn id="11" dur="1250" fill="hold"/>
                                            <p:tgtEl>
                                              <p:spTgt spid="11"/>
                                            </p:tgtEl>
                                            <p:attrNameLst>
                                              <p:attrName>ppt_x</p:attrName>
                                            </p:attrNameLst>
                                          </p:cBhvr>
                                          <p:tavLst>
                                            <p:tav tm="0">
                                              <p:val>
                                                <p:strVal val="0-#ppt_w/2"/>
                                              </p:val>
                                            </p:tav>
                                            <p:tav tm="100000">
                                              <p:val>
                                                <p:strVal val="#ppt_x"/>
                                              </p:val>
                                            </p:tav>
                                          </p:tavLst>
                                        </p:anim>
                                        <p:anim calcmode="lin" valueType="num" p14:bounceEnd="48000">
                                          <p:cBhvr additive="base">
                                            <p:cTn id="12" dur="12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250" fill="hold"/>
                                            <p:tgtEl>
                                              <p:spTgt spid="5"/>
                                            </p:tgtEl>
                                            <p:attrNameLst>
                                              <p:attrName>ppt_x</p:attrName>
                                            </p:attrNameLst>
                                          </p:cBhvr>
                                          <p:tavLst>
                                            <p:tav tm="0">
                                              <p:val>
                                                <p:strVal val="0-#ppt_w/2"/>
                                              </p:val>
                                            </p:tav>
                                            <p:tav tm="100000">
                                              <p:val>
                                                <p:strVal val="#ppt_x"/>
                                              </p:val>
                                            </p:tav>
                                          </p:tavLst>
                                        </p:anim>
                                        <p:anim calcmode="lin" valueType="num">
                                          <p:cBhvr additive="base">
                                            <p:cTn id="8" dur="1250" fill="hold"/>
                                            <p:tgtEl>
                                              <p:spTgt spid="5"/>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1250" fill="hold"/>
                                            <p:tgtEl>
                                              <p:spTgt spid="11"/>
                                            </p:tgtEl>
                                            <p:attrNameLst>
                                              <p:attrName>ppt_x</p:attrName>
                                            </p:attrNameLst>
                                          </p:cBhvr>
                                          <p:tavLst>
                                            <p:tav tm="0">
                                              <p:val>
                                                <p:strVal val="0-#ppt_w/2"/>
                                              </p:val>
                                            </p:tav>
                                            <p:tav tm="100000">
                                              <p:val>
                                                <p:strVal val="#ppt_x"/>
                                              </p:val>
                                            </p:tav>
                                          </p:tavLst>
                                        </p:anim>
                                        <p:anim calcmode="lin" valueType="num">
                                          <p:cBhvr additive="base">
                                            <p:cTn id="12" dur="1250" fill="hold"/>
                                            <p:tgtEl>
                                              <p:spTgt spid="1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1"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aixaDeTexto 1">
            <a:extLst>
              <a:ext uri="{FF2B5EF4-FFF2-40B4-BE49-F238E27FC236}">
                <a16:creationId xmlns:a16="http://schemas.microsoft.com/office/drawing/2014/main" id="{A2F1DCFA-1617-DAD5-E4E5-28B32C2E5C72}"/>
              </a:ext>
            </a:extLst>
          </p:cNvPr>
          <p:cNvSpPr txBox="1"/>
          <p:nvPr/>
        </p:nvSpPr>
        <p:spPr>
          <a:xfrm>
            <a:off x="1064826" y="244614"/>
            <a:ext cx="10498524" cy="1323439"/>
          </a:xfrm>
          <a:prstGeom prst="rect">
            <a:avLst/>
          </a:prstGeom>
          <a:noFill/>
        </p:spPr>
        <p:txBody>
          <a:bodyPr wrap="square" rtlCol="0">
            <a:spAutoFit/>
          </a:bodyPr>
          <a:lstStyle/>
          <a:p>
            <a:pPr algn="ctr"/>
            <a:r>
              <a:rPr lang="pt-BR" sz="4000" dirty="0">
                <a:solidFill>
                  <a:srgbClr val="EAA325"/>
                </a:solidFill>
                <a:latin typeface="Eras Bold ITC" panose="020B0907030504020204" pitchFamily="34" charset="0"/>
              </a:rPr>
              <a:t>Qual das duas imagens melhor representa a organização do ambiente?</a:t>
            </a:r>
          </a:p>
        </p:txBody>
      </p:sp>
      <p:pic>
        <p:nvPicPr>
          <p:cNvPr id="4" name="Imagem 3">
            <a:extLst>
              <a:ext uri="{FF2B5EF4-FFF2-40B4-BE49-F238E27FC236}">
                <a16:creationId xmlns:a16="http://schemas.microsoft.com/office/drawing/2014/main" id="{2F1BAC1B-14E6-636A-F733-8B11F81BABB1}"/>
              </a:ext>
            </a:extLst>
          </p:cNvPr>
          <p:cNvPicPr>
            <a:picLocks noChangeAspect="1"/>
          </p:cNvPicPr>
          <p:nvPr/>
        </p:nvPicPr>
        <p:blipFill rotWithShape="1">
          <a:blip r:embed="rId2">
            <a:extLst>
              <a:ext uri="{28A0092B-C50C-407E-A947-70E740481C1C}">
                <a14:useLocalDpi xmlns:a14="http://schemas.microsoft.com/office/drawing/2010/main" val="0"/>
              </a:ext>
            </a:extLst>
          </a:blip>
          <a:srcRect t="16112" b="11110"/>
          <a:stretch/>
        </p:blipFill>
        <p:spPr>
          <a:xfrm>
            <a:off x="1879917" y="1644015"/>
            <a:ext cx="3886200" cy="4242435"/>
          </a:xfrm>
          <a:prstGeom prst="snip2DiagRect">
            <a:avLst/>
          </a:prstGeom>
        </p:spPr>
      </p:pic>
      <p:pic>
        <p:nvPicPr>
          <p:cNvPr id="6" name="Imagem 5">
            <a:extLst>
              <a:ext uri="{FF2B5EF4-FFF2-40B4-BE49-F238E27FC236}">
                <a16:creationId xmlns:a16="http://schemas.microsoft.com/office/drawing/2014/main" id="{36C78158-D903-9EFE-091C-3928D17E00E5}"/>
              </a:ext>
            </a:extLst>
          </p:cNvPr>
          <p:cNvPicPr>
            <a:picLocks noChangeAspect="1"/>
          </p:cNvPicPr>
          <p:nvPr/>
        </p:nvPicPr>
        <p:blipFill rotWithShape="1">
          <a:blip r:embed="rId3">
            <a:extLst>
              <a:ext uri="{28A0092B-C50C-407E-A947-70E740481C1C}">
                <a14:useLocalDpi xmlns:a14="http://schemas.microsoft.com/office/drawing/2010/main" val="0"/>
              </a:ext>
            </a:extLst>
          </a:blip>
          <a:srcRect l="17219" t="8888" r="17219" b="6944"/>
          <a:stretch/>
        </p:blipFill>
        <p:spPr>
          <a:xfrm>
            <a:off x="6844985" y="1745932"/>
            <a:ext cx="4718365" cy="4038600"/>
          </a:xfrm>
          <a:prstGeom prst="snip1Rect">
            <a:avLst/>
          </a:prstGeom>
        </p:spPr>
      </p:pic>
      <p:sp>
        <p:nvSpPr>
          <p:cNvPr id="7" name="CaixaDeTexto 6">
            <a:extLst>
              <a:ext uri="{FF2B5EF4-FFF2-40B4-BE49-F238E27FC236}">
                <a16:creationId xmlns:a16="http://schemas.microsoft.com/office/drawing/2014/main" id="{4B413BC1-FAE6-B758-5D1C-2DE0F0E4979E}"/>
              </a:ext>
            </a:extLst>
          </p:cNvPr>
          <p:cNvSpPr txBox="1"/>
          <p:nvPr/>
        </p:nvSpPr>
        <p:spPr>
          <a:xfrm>
            <a:off x="2903607" y="5962412"/>
            <a:ext cx="2117887" cy="584775"/>
          </a:xfrm>
          <a:prstGeom prst="rect">
            <a:avLst/>
          </a:prstGeom>
          <a:noFill/>
        </p:spPr>
        <p:txBody>
          <a:bodyPr wrap="none" rtlCol="0">
            <a:spAutoFit/>
          </a:bodyPr>
          <a:lstStyle/>
          <a:p>
            <a:r>
              <a:rPr lang="pt-BR" sz="3200" b="1" dirty="0">
                <a:solidFill>
                  <a:schemeClr val="bg1"/>
                </a:solidFill>
                <a:latin typeface="Eras Light ITC" panose="020B0402030504020804" pitchFamily="34" charset="0"/>
              </a:rPr>
              <a:t>Casamento</a:t>
            </a:r>
          </a:p>
        </p:txBody>
      </p:sp>
      <p:sp>
        <p:nvSpPr>
          <p:cNvPr id="8" name="CaixaDeTexto 7">
            <a:extLst>
              <a:ext uri="{FF2B5EF4-FFF2-40B4-BE49-F238E27FC236}">
                <a16:creationId xmlns:a16="http://schemas.microsoft.com/office/drawing/2014/main" id="{7F19E8DD-0621-9351-61E6-A2521A465177}"/>
              </a:ext>
            </a:extLst>
          </p:cNvPr>
          <p:cNvSpPr txBox="1"/>
          <p:nvPr/>
        </p:nvSpPr>
        <p:spPr>
          <a:xfrm>
            <a:off x="7696049" y="5962412"/>
            <a:ext cx="3409908" cy="584775"/>
          </a:xfrm>
          <a:prstGeom prst="rect">
            <a:avLst/>
          </a:prstGeom>
          <a:noFill/>
        </p:spPr>
        <p:txBody>
          <a:bodyPr wrap="none" rtlCol="0">
            <a:spAutoFit/>
          </a:bodyPr>
          <a:lstStyle/>
          <a:p>
            <a:r>
              <a:rPr lang="pt-BR" sz="3200" b="1" dirty="0">
                <a:solidFill>
                  <a:schemeClr val="bg1"/>
                </a:solidFill>
                <a:latin typeface="Eras Light ITC" panose="020B0402030504020804" pitchFamily="34" charset="0"/>
              </a:rPr>
              <a:t>Pedido de noivado</a:t>
            </a:r>
          </a:p>
        </p:txBody>
      </p:sp>
    </p:spTree>
    <p:extLst>
      <p:ext uri="{BB962C8B-B14F-4D97-AF65-F5344CB8AC3E}">
        <p14:creationId xmlns:p14="http://schemas.microsoft.com/office/powerpoint/2010/main" val="350110683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14:presetBounceEnd="48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8000">
                                          <p:cBhvr additive="base">
                                            <p:cTn id="7" dur="1250" fill="hold"/>
                                            <p:tgtEl>
                                              <p:spTgt spid="2"/>
                                            </p:tgtEl>
                                            <p:attrNameLst>
                                              <p:attrName>ppt_x</p:attrName>
                                            </p:attrNameLst>
                                          </p:cBhvr>
                                          <p:tavLst>
                                            <p:tav tm="0">
                                              <p:val>
                                                <p:strVal val="0-#ppt_w/2"/>
                                              </p:val>
                                            </p:tav>
                                            <p:tav tm="100000">
                                              <p:val>
                                                <p:strVal val="#ppt_x"/>
                                              </p:val>
                                            </p:tav>
                                          </p:tavLst>
                                        </p:anim>
                                        <p:anim calcmode="lin" valueType="num" p14:bounceEnd="48000">
                                          <p:cBhvr additive="base">
                                            <p:cTn id="8" dur="12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14:presetBounceEnd="48000">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14:bounceEnd="48000">
                                          <p:cBhvr additive="base">
                                            <p:cTn id="13" dur="1250" fill="hold"/>
                                            <p:tgtEl>
                                              <p:spTgt spid="4"/>
                                            </p:tgtEl>
                                            <p:attrNameLst>
                                              <p:attrName>ppt_x</p:attrName>
                                            </p:attrNameLst>
                                          </p:cBhvr>
                                          <p:tavLst>
                                            <p:tav tm="0">
                                              <p:val>
                                                <p:strVal val="0-#ppt_w/2"/>
                                              </p:val>
                                            </p:tav>
                                            <p:tav tm="100000">
                                              <p:val>
                                                <p:strVal val="#ppt_x"/>
                                              </p:val>
                                            </p:tav>
                                          </p:tavLst>
                                        </p:anim>
                                        <p:anim calcmode="lin" valueType="num" p14:bounceEnd="48000">
                                          <p:cBhvr additive="base">
                                            <p:cTn id="14" dur="1250" fill="hold"/>
                                            <p:tgtEl>
                                              <p:spTgt spid="4"/>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14:presetBounceEnd="48000">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14:bounceEnd="48000">
                                          <p:cBhvr additive="base">
                                            <p:cTn id="17" dur="1250" fill="hold"/>
                                            <p:tgtEl>
                                              <p:spTgt spid="7"/>
                                            </p:tgtEl>
                                            <p:attrNameLst>
                                              <p:attrName>ppt_x</p:attrName>
                                            </p:attrNameLst>
                                          </p:cBhvr>
                                          <p:tavLst>
                                            <p:tav tm="0">
                                              <p:val>
                                                <p:strVal val="0-#ppt_w/2"/>
                                              </p:val>
                                            </p:tav>
                                            <p:tav tm="100000">
                                              <p:val>
                                                <p:strVal val="#ppt_x"/>
                                              </p:val>
                                            </p:tav>
                                          </p:tavLst>
                                        </p:anim>
                                        <p:anim calcmode="lin" valueType="num" p14:bounceEnd="48000">
                                          <p:cBhvr additive="base">
                                            <p:cTn id="18" dur="125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nodeType="clickEffect" p14:presetBounceEnd="48000">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14:bounceEnd="48000">
                                          <p:cBhvr additive="base">
                                            <p:cTn id="23" dur="1250" fill="hold"/>
                                            <p:tgtEl>
                                              <p:spTgt spid="6"/>
                                            </p:tgtEl>
                                            <p:attrNameLst>
                                              <p:attrName>ppt_x</p:attrName>
                                            </p:attrNameLst>
                                          </p:cBhvr>
                                          <p:tavLst>
                                            <p:tav tm="0">
                                              <p:val>
                                                <p:strVal val="1+#ppt_w/2"/>
                                              </p:val>
                                            </p:tav>
                                            <p:tav tm="100000">
                                              <p:val>
                                                <p:strVal val="#ppt_x"/>
                                              </p:val>
                                            </p:tav>
                                          </p:tavLst>
                                        </p:anim>
                                        <p:anim calcmode="lin" valueType="num" p14:bounceEnd="48000">
                                          <p:cBhvr additive="base">
                                            <p:cTn id="24" dur="125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14:presetBounceEnd="48000">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14:bounceEnd="48000">
                                          <p:cBhvr additive="base">
                                            <p:cTn id="27" dur="1250" fill="hold"/>
                                            <p:tgtEl>
                                              <p:spTgt spid="8"/>
                                            </p:tgtEl>
                                            <p:attrNameLst>
                                              <p:attrName>ppt_x</p:attrName>
                                            </p:attrNameLst>
                                          </p:cBhvr>
                                          <p:tavLst>
                                            <p:tav tm="0">
                                              <p:val>
                                                <p:strVal val="1+#ppt_w/2"/>
                                              </p:val>
                                            </p:tav>
                                            <p:tav tm="100000">
                                              <p:val>
                                                <p:strVal val="#ppt_x"/>
                                              </p:val>
                                            </p:tav>
                                          </p:tavLst>
                                        </p:anim>
                                        <p:anim calcmode="lin" valueType="num" p14:bounceEnd="48000">
                                          <p:cBhvr additive="base">
                                            <p:cTn id="28" dur="12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250" fill="hold"/>
                                            <p:tgtEl>
                                              <p:spTgt spid="2"/>
                                            </p:tgtEl>
                                            <p:attrNameLst>
                                              <p:attrName>ppt_x</p:attrName>
                                            </p:attrNameLst>
                                          </p:cBhvr>
                                          <p:tavLst>
                                            <p:tav tm="0">
                                              <p:val>
                                                <p:strVal val="0-#ppt_w/2"/>
                                              </p:val>
                                            </p:tav>
                                            <p:tav tm="100000">
                                              <p:val>
                                                <p:strVal val="#ppt_x"/>
                                              </p:val>
                                            </p:tav>
                                          </p:tavLst>
                                        </p:anim>
                                        <p:anim calcmode="lin" valueType="num">
                                          <p:cBhvr additive="base">
                                            <p:cTn id="8" dur="125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1250" fill="hold"/>
                                            <p:tgtEl>
                                              <p:spTgt spid="4"/>
                                            </p:tgtEl>
                                            <p:attrNameLst>
                                              <p:attrName>ppt_x</p:attrName>
                                            </p:attrNameLst>
                                          </p:cBhvr>
                                          <p:tavLst>
                                            <p:tav tm="0">
                                              <p:val>
                                                <p:strVal val="0-#ppt_w/2"/>
                                              </p:val>
                                            </p:tav>
                                            <p:tav tm="100000">
                                              <p:val>
                                                <p:strVal val="#ppt_x"/>
                                              </p:val>
                                            </p:tav>
                                          </p:tavLst>
                                        </p:anim>
                                        <p:anim calcmode="lin" valueType="num">
                                          <p:cBhvr additive="base">
                                            <p:cTn id="14" dur="1250" fill="hold"/>
                                            <p:tgtEl>
                                              <p:spTgt spid="4"/>
                                            </p:tgtEl>
                                            <p:attrNameLst>
                                              <p:attrName>ppt_y</p:attrName>
                                            </p:attrNameLst>
                                          </p:cBhvr>
                                          <p:tavLst>
                                            <p:tav tm="0">
                                              <p:val>
                                                <p:strVal val="#ppt_y"/>
                                              </p:val>
                                            </p:tav>
                                            <p:tav tm="100000">
                                              <p:val>
                                                <p:strVal val="#ppt_y"/>
                                              </p:val>
                                            </p:tav>
                                          </p:tavLst>
                                        </p:anim>
                                      </p:childTnLst>
                                    </p:cTn>
                                  </p:par>
                                  <p:par>
                                    <p:cTn id="15" presetID="2" presetClass="entr" presetSubtype="8"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1250" fill="hold"/>
                                            <p:tgtEl>
                                              <p:spTgt spid="7"/>
                                            </p:tgtEl>
                                            <p:attrNameLst>
                                              <p:attrName>ppt_x</p:attrName>
                                            </p:attrNameLst>
                                          </p:cBhvr>
                                          <p:tavLst>
                                            <p:tav tm="0">
                                              <p:val>
                                                <p:strVal val="0-#ppt_w/2"/>
                                              </p:val>
                                            </p:tav>
                                            <p:tav tm="100000">
                                              <p:val>
                                                <p:strVal val="#ppt_x"/>
                                              </p:val>
                                            </p:tav>
                                          </p:tavLst>
                                        </p:anim>
                                        <p:anim calcmode="lin" valueType="num">
                                          <p:cBhvr additive="base">
                                            <p:cTn id="18" dur="1250" fill="hold"/>
                                            <p:tgtEl>
                                              <p:spTgt spid="7"/>
                                            </p:tgtEl>
                                            <p:attrNameLst>
                                              <p:attrName>ppt_y</p:attrName>
                                            </p:attrNameLst>
                                          </p:cBhvr>
                                          <p:tavLst>
                                            <p:tav tm="0">
                                              <p:val>
                                                <p:strVal val="#ppt_y"/>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2"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1250" fill="hold"/>
                                            <p:tgtEl>
                                              <p:spTgt spid="6"/>
                                            </p:tgtEl>
                                            <p:attrNameLst>
                                              <p:attrName>ppt_x</p:attrName>
                                            </p:attrNameLst>
                                          </p:cBhvr>
                                          <p:tavLst>
                                            <p:tav tm="0">
                                              <p:val>
                                                <p:strVal val="1+#ppt_w/2"/>
                                              </p:val>
                                            </p:tav>
                                            <p:tav tm="100000">
                                              <p:val>
                                                <p:strVal val="#ppt_x"/>
                                              </p:val>
                                            </p:tav>
                                          </p:tavLst>
                                        </p:anim>
                                        <p:anim calcmode="lin" valueType="num">
                                          <p:cBhvr additive="base">
                                            <p:cTn id="24" dur="125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1250" fill="hold"/>
                                            <p:tgtEl>
                                              <p:spTgt spid="8"/>
                                            </p:tgtEl>
                                            <p:attrNameLst>
                                              <p:attrName>ppt_x</p:attrName>
                                            </p:attrNameLst>
                                          </p:cBhvr>
                                          <p:tavLst>
                                            <p:tav tm="0">
                                              <p:val>
                                                <p:strVal val="1+#ppt_w/2"/>
                                              </p:val>
                                            </p:tav>
                                            <p:tav tm="100000">
                                              <p:val>
                                                <p:strVal val="#ppt_x"/>
                                              </p:val>
                                            </p:tav>
                                          </p:tavLst>
                                        </p:anim>
                                        <p:anim calcmode="lin" valueType="num">
                                          <p:cBhvr additive="base">
                                            <p:cTn id="28" dur="125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7" grpId="0"/>
          <p:bldP spid="8" grpId="0"/>
        </p:bldLst>
      </p:timing>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36C78158-D903-9EFE-091C-3928D17E00E5}"/>
              </a:ext>
            </a:extLst>
          </p:cNvPr>
          <p:cNvPicPr>
            <a:picLocks noChangeAspect="1"/>
          </p:cNvPicPr>
          <p:nvPr/>
        </p:nvPicPr>
        <p:blipFill rotWithShape="1">
          <a:blip r:embed="rId3">
            <a:extLst>
              <a:ext uri="{28A0092B-C50C-407E-A947-70E740481C1C}">
                <a14:useLocalDpi xmlns:a14="http://schemas.microsoft.com/office/drawing/2010/main" val="0"/>
              </a:ext>
            </a:extLst>
          </a:blip>
          <a:srcRect l="17219" t="8888" r="17219" b="6944"/>
          <a:stretch/>
        </p:blipFill>
        <p:spPr>
          <a:xfrm>
            <a:off x="4197035" y="1650682"/>
            <a:ext cx="4718365" cy="4038600"/>
          </a:xfrm>
          <a:prstGeom prst="snip1Rect">
            <a:avLst/>
          </a:prstGeom>
        </p:spPr>
      </p:pic>
      <p:sp>
        <p:nvSpPr>
          <p:cNvPr id="8" name="CaixaDeTexto 7">
            <a:extLst>
              <a:ext uri="{FF2B5EF4-FFF2-40B4-BE49-F238E27FC236}">
                <a16:creationId xmlns:a16="http://schemas.microsoft.com/office/drawing/2014/main" id="{7F19E8DD-0621-9351-61E6-A2521A465177}"/>
              </a:ext>
            </a:extLst>
          </p:cNvPr>
          <p:cNvSpPr txBox="1"/>
          <p:nvPr/>
        </p:nvSpPr>
        <p:spPr>
          <a:xfrm>
            <a:off x="4197035" y="190262"/>
            <a:ext cx="5020926" cy="830997"/>
          </a:xfrm>
          <a:prstGeom prst="rect">
            <a:avLst/>
          </a:prstGeom>
          <a:noFill/>
        </p:spPr>
        <p:txBody>
          <a:bodyPr wrap="none" rtlCol="0">
            <a:spAutoFit/>
          </a:bodyPr>
          <a:lstStyle/>
          <a:p>
            <a:r>
              <a:rPr lang="pt-BR" sz="4800" b="1" dirty="0">
                <a:solidFill>
                  <a:srgbClr val="EAA325"/>
                </a:solidFill>
                <a:latin typeface="Eras Light ITC" panose="020B0402030504020804" pitchFamily="34" charset="0"/>
              </a:rPr>
              <a:t>Pedido de noivado</a:t>
            </a:r>
          </a:p>
        </p:txBody>
      </p:sp>
    </p:spTree>
    <p:extLst>
      <p:ext uri="{BB962C8B-B14F-4D97-AF65-F5344CB8AC3E}">
        <p14:creationId xmlns:p14="http://schemas.microsoft.com/office/powerpoint/2010/main" val="25422531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36C78158-D903-9EFE-091C-3928D17E00E5}"/>
              </a:ext>
            </a:extLst>
          </p:cNvPr>
          <p:cNvPicPr>
            <a:picLocks noChangeAspect="1"/>
          </p:cNvPicPr>
          <p:nvPr/>
        </p:nvPicPr>
        <p:blipFill rotWithShape="1">
          <a:blip r:embed="rId2">
            <a:extLst>
              <a:ext uri="{28A0092B-C50C-407E-A947-70E740481C1C}">
                <a14:useLocalDpi xmlns:a14="http://schemas.microsoft.com/office/drawing/2010/main" val="0"/>
              </a:ext>
            </a:extLst>
          </a:blip>
          <a:srcRect l="-71" t="1484" r="544" b="1247"/>
          <a:stretch/>
        </p:blipFill>
        <p:spPr>
          <a:xfrm>
            <a:off x="0" y="-177024"/>
            <a:ext cx="12192000" cy="7904161"/>
          </a:xfrm>
          <a:prstGeom prst="rect">
            <a:avLst/>
          </a:prstGeom>
        </p:spPr>
      </p:pic>
    </p:spTree>
    <p:extLst>
      <p:ext uri="{BB962C8B-B14F-4D97-AF65-F5344CB8AC3E}">
        <p14:creationId xmlns:p14="http://schemas.microsoft.com/office/powerpoint/2010/main" val="32553818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36C78158-D903-9EFE-091C-3928D17E00E5}"/>
              </a:ext>
            </a:extLst>
          </p:cNvPr>
          <p:cNvPicPr>
            <a:picLocks noChangeAspect="1"/>
          </p:cNvPicPr>
          <p:nvPr/>
        </p:nvPicPr>
        <p:blipFill rotWithShape="1">
          <a:blip r:embed="rId2">
            <a:extLst>
              <a:ext uri="{28A0092B-C50C-407E-A947-70E740481C1C}">
                <a14:useLocalDpi xmlns:a14="http://schemas.microsoft.com/office/drawing/2010/main" val="0"/>
              </a:ext>
            </a:extLst>
          </a:blip>
          <a:srcRect l="-71" t="1484" r="544" b="1247"/>
          <a:stretch/>
        </p:blipFill>
        <p:spPr>
          <a:xfrm>
            <a:off x="0" y="-177024"/>
            <a:ext cx="12192000" cy="7904161"/>
          </a:xfrm>
          <a:prstGeom prst="rect">
            <a:avLst/>
          </a:prstGeom>
        </p:spPr>
      </p:pic>
      <p:sp>
        <p:nvSpPr>
          <p:cNvPr id="2" name="Retângulo: Cantos Arredondados 1">
            <a:extLst>
              <a:ext uri="{FF2B5EF4-FFF2-40B4-BE49-F238E27FC236}">
                <a16:creationId xmlns:a16="http://schemas.microsoft.com/office/drawing/2014/main" id="{FFC36FAA-54CD-F893-8045-5003C6ECDC30}"/>
              </a:ext>
            </a:extLst>
          </p:cNvPr>
          <p:cNvSpPr/>
          <p:nvPr/>
        </p:nvSpPr>
        <p:spPr>
          <a:xfrm>
            <a:off x="7277100" y="571500"/>
            <a:ext cx="4000500" cy="158115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3200" b="1" dirty="0">
                <a:solidFill>
                  <a:schemeClr val="tx1"/>
                </a:solidFill>
                <a:latin typeface="Eras Light ITC" panose="020B0402030504020804" pitchFamily="34" charset="0"/>
              </a:rPr>
              <a:t>Local </a:t>
            </a:r>
            <a:r>
              <a:rPr lang="pt-BR" sz="3200" b="1" dirty="0">
                <a:solidFill>
                  <a:srgbClr val="EAA325"/>
                </a:solidFill>
                <a:latin typeface="Eras Light ITC" panose="020B0402030504020804" pitchFamily="34" charset="0"/>
              </a:rPr>
              <a:t>reservado</a:t>
            </a:r>
            <a:r>
              <a:rPr lang="pt-BR" sz="3200" b="1" dirty="0">
                <a:solidFill>
                  <a:schemeClr val="tx1"/>
                </a:solidFill>
                <a:latin typeface="Eras Light ITC" panose="020B0402030504020804" pitchFamily="34" charset="0"/>
              </a:rPr>
              <a:t> e tranquilo</a:t>
            </a:r>
          </a:p>
        </p:txBody>
      </p:sp>
    </p:spTree>
    <p:extLst>
      <p:ext uri="{BB962C8B-B14F-4D97-AF65-F5344CB8AC3E}">
        <p14:creationId xmlns:p14="http://schemas.microsoft.com/office/powerpoint/2010/main" val="257933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36C78158-D903-9EFE-091C-3928D17E00E5}"/>
              </a:ext>
            </a:extLst>
          </p:cNvPr>
          <p:cNvPicPr>
            <a:picLocks noChangeAspect="1"/>
          </p:cNvPicPr>
          <p:nvPr/>
        </p:nvPicPr>
        <p:blipFill rotWithShape="1">
          <a:blip r:embed="rId2">
            <a:extLst>
              <a:ext uri="{28A0092B-C50C-407E-A947-70E740481C1C}">
                <a14:useLocalDpi xmlns:a14="http://schemas.microsoft.com/office/drawing/2010/main" val="0"/>
              </a:ext>
            </a:extLst>
          </a:blip>
          <a:srcRect l="-71" t="1484" r="544" b="1247"/>
          <a:stretch/>
        </p:blipFill>
        <p:spPr>
          <a:xfrm>
            <a:off x="-40433" y="-177024"/>
            <a:ext cx="12232433" cy="7930374"/>
          </a:xfrm>
          <a:prstGeom prst="rect">
            <a:avLst/>
          </a:prstGeom>
        </p:spPr>
      </p:pic>
      <p:sp>
        <p:nvSpPr>
          <p:cNvPr id="2" name="Retângulo: Cantos Arredondados 1">
            <a:extLst>
              <a:ext uri="{FF2B5EF4-FFF2-40B4-BE49-F238E27FC236}">
                <a16:creationId xmlns:a16="http://schemas.microsoft.com/office/drawing/2014/main" id="{FFC36FAA-54CD-F893-8045-5003C6ECDC30}"/>
              </a:ext>
            </a:extLst>
          </p:cNvPr>
          <p:cNvSpPr/>
          <p:nvPr/>
        </p:nvSpPr>
        <p:spPr>
          <a:xfrm>
            <a:off x="8629650" y="1295400"/>
            <a:ext cx="3390900" cy="335280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3200" b="1" dirty="0">
                <a:solidFill>
                  <a:schemeClr val="tx1"/>
                </a:solidFill>
                <a:latin typeface="Eras Light ITC" panose="020B0402030504020804" pitchFamily="34" charset="0"/>
              </a:rPr>
              <a:t>Noivo </a:t>
            </a:r>
            <a:r>
              <a:rPr lang="pt-BR" sz="3200" b="1" dirty="0">
                <a:solidFill>
                  <a:srgbClr val="EAA325"/>
                </a:solidFill>
                <a:latin typeface="Eras Light ITC" panose="020B0402030504020804" pitchFamily="34" charset="0"/>
              </a:rPr>
              <a:t>acolhedor</a:t>
            </a:r>
            <a:r>
              <a:rPr lang="pt-BR" sz="3200" b="1" dirty="0">
                <a:solidFill>
                  <a:schemeClr val="tx1"/>
                </a:solidFill>
                <a:latin typeface="Eras Light ITC" panose="020B0402030504020804" pitchFamily="34" charset="0"/>
              </a:rPr>
              <a:t> e vestido de maneira </a:t>
            </a:r>
            <a:r>
              <a:rPr lang="pt-BR" sz="3200" b="1" dirty="0">
                <a:solidFill>
                  <a:srgbClr val="EAA325"/>
                </a:solidFill>
                <a:latin typeface="Eras Light ITC" panose="020B0402030504020804" pitchFamily="34" charset="0"/>
              </a:rPr>
              <a:t>culturalmente</a:t>
            </a:r>
            <a:r>
              <a:rPr lang="pt-BR" sz="3200" b="1" dirty="0">
                <a:solidFill>
                  <a:schemeClr val="tx1"/>
                </a:solidFill>
                <a:latin typeface="Eras Light ITC" panose="020B0402030504020804" pitchFamily="34" charset="0"/>
              </a:rPr>
              <a:t> apropriada para a ocasião</a:t>
            </a:r>
          </a:p>
        </p:txBody>
      </p:sp>
    </p:spTree>
    <p:extLst>
      <p:ext uri="{BB962C8B-B14F-4D97-AF65-F5344CB8AC3E}">
        <p14:creationId xmlns:p14="http://schemas.microsoft.com/office/powerpoint/2010/main" val="171971306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m 5">
            <a:extLst>
              <a:ext uri="{FF2B5EF4-FFF2-40B4-BE49-F238E27FC236}">
                <a16:creationId xmlns:a16="http://schemas.microsoft.com/office/drawing/2014/main" id="{36C78158-D903-9EFE-091C-3928D17E00E5}"/>
              </a:ext>
            </a:extLst>
          </p:cNvPr>
          <p:cNvPicPr>
            <a:picLocks noChangeAspect="1"/>
          </p:cNvPicPr>
          <p:nvPr/>
        </p:nvPicPr>
        <p:blipFill rotWithShape="1">
          <a:blip r:embed="rId2">
            <a:extLst>
              <a:ext uri="{28A0092B-C50C-407E-A947-70E740481C1C}">
                <a14:useLocalDpi xmlns:a14="http://schemas.microsoft.com/office/drawing/2010/main" val="0"/>
              </a:ext>
            </a:extLst>
          </a:blip>
          <a:srcRect l="-71" t="1484" r="544" b="1247"/>
          <a:stretch/>
        </p:blipFill>
        <p:spPr>
          <a:xfrm>
            <a:off x="-10156370" y="-2809893"/>
            <a:ext cx="24358554" cy="15791824"/>
          </a:xfrm>
          <a:prstGeom prst="rect">
            <a:avLst/>
          </a:prstGeom>
        </p:spPr>
      </p:pic>
      <p:sp>
        <p:nvSpPr>
          <p:cNvPr id="2" name="Retângulo: Cantos Arredondados 1">
            <a:extLst>
              <a:ext uri="{FF2B5EF4-FFF2-40B4-BE49-F238E27FC236}">
                <a16:creationId xmlns:a16="http://schemas.microsoft.com/office/drawing/2014/main" id="{FFC36FAA-54CD-F893-8045-5003C6ECDC30}"/>
              </a:ext>
            </a:extLst>
          </p:cNvPr>
          <p:cNvSpPr/>
          <p:nvPr/>
        </p:nvSpPr>
        <p:spPr>
          <a:xfrm>
            <a:off x="6482443" y="742950"/>
            <a:ext cx="3390900" cy="335280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3200" b="1" dirty="0">
                <a:solidFill>
                  <a:schemeClr val="tx1"/>
                </a:solidFill>
                <a:latin typeface="Eras Light ITC" panose="020B0402030504020804" pitchFamily="34" charset="0"/>
              </a:rPr>
              <a:t>mantém </a:t>
            </a:r>
            <a:r>
              <a:rPr lang="pt-BR" sz="3200" b="1" dirty="0">
                <a:solidFill>
                  <a:srgbClr val="EAA325"/>
                </a:solidFill>
                <a:latin typeface="Eras Light ITC" panose="020B0402030504020804" pitchFamily="34" charset="0"/>
              </a:rPr>
              <a:t>contato visual</a:t>
            </a:r>
            <a:r>
              <a:rPr lang="pt-BR" sz="3200" b="1" dirty="0">
                <a:solidFill>
                  <a:schemeClr val="tx1"/>
                </a:solidFill>
                <a:latin typeface="Eras Light ITC" panose="020B0402030504020804" pitchFamily="34" charset="0"/>
              </a:rPr>
              <a:t> para mostrar que está interessado no que ela tem a dizer</a:t>
            </a:r>
          </a:p>
        </p:txBody>
      </p:sp>
    </p:spTree>
    <p:extLst>
      <p:ext uri="{BB962C8B-B14F-4D97-AF65-F5344CB8AC3E}">
        <p14:creationId xmlns:p14="http://schemas.microsoft.com/office/powerpoint/2010/main" val="29252819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665</TotalTime>
  <Words>2035</Words>
  <Application>Microsoft Office PowerPoint</Application>
  <PresentationFormat>Widescreen</PresentationFormat>
  <Paragraphs>113</Paragraphs>
  <Slides>29</Slides>
  <Notes>7</Notes>
  <HiddenSlides>0</HiddenSlides>
  <MMClips>0</MMClips>
  <ScaleCrop>false</ScaleCrop>
  <HeadingPairs>
    <vt:vector size="6" baseType="variant">
      <vt:variant>
        <vt:lpstr>Fontes usadas</vt:lpstr>
      </vt:variant>
      <vt:variant>
        <vt:i4>8</vt:i4>
      </vt:variant>
      <vt:variant>
        <vt:lpstr>Tema</vt:lpstr>
      </vt:variant>
      <vt:variant>
        <vt:i4>1</vt:i4>
      </vt:variant>
      <vt:variant>
        <vt:lpstr>Títulos de slides</vt:lpstr>
      </vt:variant>
      <vt:variant>
        <vt:i4>29</vt:i4>
      </vt:variant>
    </vt:vector>
  </HeadingPairs>
  <TitlesOfParts>
    <vt:vector size="38" baseType="lpstr">
      <vt:lpstr>Aharony</vt:lpstr>
      <vt:lpstr>-apple-system</vt:lpstr>
      <vt:lpstr>Arial</vt:lpstr>
      <vt:lpstr>Calibri</vt:lpstr>
      <vt:lpstr>Calibri Light</vt:lpstr>
      <vt:lpstr>Eras Bold ITC</vt:lpstr>
      <vt:lpstr>Eras Demi ITC</vt:lpstr>
      <vt:lpstr>Eras Light ITC</vt: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Marcio Tintina</dc:creator>
  <cp:lastModifiedBy>Marcio Tintina</cp:lastModifiedBy>
  <cp:revision>7</cp:revision>
  <cp:lastPrinted>2023-09-22T18:28:40Z</cp:lastPrinted>
  <dcterms:created xsi:type="dcterms:W3CDTF">2023-09-19T22:15:54Z</dcterms:created>
  <dcterms:modified xsi:type="dcterms:W3CDTF">2023-09-28T22:20:55Z</dcterms:modified>
</cp:coreProperties>
</file>

<file path=docProps/thumbnail.jpeg>
</file>